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2" r:id="rId20"/>
    <p:sldId id="273" r:id="rId21"/>
    <p:sldId id="275" r:id="rId22"/>
    <p:sldId id="276" r:id="rId23"/>
    <p:sldId id="277" r:id="rId24"/>
    <p:sldId id="278" r:id="rId25"/>
    <p:sldId id="279" r:id="rId26"/>
    <p:sldId id="280" r:id="rId27"/>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5F1C0A-EEA3-435D-A19B-C7AF09BE612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lt-LT"/>
        </a:p>
      </dgm:t>
    </dgm:pt>
    <dgm:pt modelId="{7644DF2B-31A3-4926-B39F-3015EBEA689C}">
      <dgm:prSet phldrT="[Tekstas]"/>
      <dgm:spPr/>
      <dgm:t>
        <a:bodyPr/>
        <a:lstStyle/>
        <a:p>
          <a:r>
            <a:rPr lang="lt-LT" dirty="0" smtClean="0"/>
            <a:t>Viešųjų kalbų rūšys</a:t>
          </a:r>
        </a:p>
      </dgm:t>
    </dgm:pt>
    <dgm:pt modelId="{28FAA144-220E-4F42-A287-1D4ABE02E675}" type="parTrans" cxnId="{E543D2D7-EAC9-4A60-B129-16B8FFF6776B}">
      <dgm:prSet/>
      <dgm:spPr/>
      <dgm:t>
        <a:bodyPr/>
        <a:lstStyle/>
        <a:p>
          <a:endParaRPr lang="lt-LT"/>
        </a:p>
      </dgm:t>
    </dgm:pt>
    <dgm:pt modelId="{7134C90C-AE34-4753-83F7-E293F1D926F3}" type="sibTrans" cxnId="{E543D2D7-EAC9-4A60-B129-16B8FFF6776B}">
      <dgm:prSet/>
      <dgm:spPr/>
      <dgm:t>
        <a:bodyPr/>
        <a:lstStyle/>
        <a:p>
          <a:endParaRPr lang="lt-LT"/>
        </a:p>
      </dgm:t>
    </dgm:pt>
    <dgm:pt modelId="{F9C7452B-3050-4B7D-9467-9D95C3EFB3B0}">
      <dgm:prSet phldrT="[Tekstas]"/>
      <dgm:spPr/>
      <dgm:t>
        <a:bodyPr/>
        <a:lstStyle/>
        <a:p>
          <a:r>
            <a:rPr lang="lt-LT" dirty="0" smtClean="0"/>
            <a:t>Emocinės (sveikinimo)</a:t>
          </a:r>
          <a:endParaRPr lang="lt-LT" dirty="0"/>
        </a:p>
      </dgm:t>
    </dgm:pt>
    <dgm:pt modelId="{6E6181B1-D369-4B8C-8AD7-EF3762D9AB8D}" type="parTrans" cxnId="{0B7BDE6A-332C-4B01-B381-2B430DE0C4D4}">
      <dgm:prSet/>
      <dgm:spPr/>
      <dgm:t>
        <a:bodyPr/>
        <a:lstStyle/>
        <a:p>
          <a:endParaRPr lang="lt-LT"/>
        </a:p>
      </dgm:t>
    </dgm:pt>
    <dgm:pt modelId="{B36DA4AA-FBAE-401B-A848-894E8198177D}" type="sibTrans" cxnId="{0B7BDE6A-332C-4B01-B381-2B430DE0C4D4}">
      <dgm:prSet/>
      <dgm:spPr/>
      <dgm:t>
        <a:bodyPr/>
        <a:lstStyle/>
        <a:p>
          <a:endParaRPr lang="lt-LT"/>
        </a:p>
      </dgm:t>
    </dgm:pt>
    <dgm:pt modelId="{9426D552-49BA-4DE9-9207-FD2E0ECB393A}">
      <dgm:prSet phldrT="[Tekstas]"/>
      <dgm:spPr/>
      <dgm:t>
        <a:bodyPr/>
        <a:lstStyle/>
        <a:p>
          <a:r>
            <a:rPr lang="lt-LT" dirty="0" smtClean="0"/>
            <a:t>Apeliacinės (įtikinėjimo)</a:t>
          </a:r>
          <a:endParaRPr lang="lt-LT" dirty="0"/>
        </a:p>
      </dgm:t>
    </dgm:pt>
    <dgm:pt modelId="{F9453C69-464F-4A08-ABEB-8FADABF88F17}" type="parTrans" cxnId="{1EFC4544-DD4F-4C7C-A17E-8DB72B1DA048}">
      <dgm:prSet/>
      <dgm:spPr/>
      <dgm:t>
        <a:bodyPr/>
        <a:lstStyle/>
        <a:p>
          <a:endParaRPr lang="lt-LT"/>
        </a:p>
      </dgm:t>
    </dgm:pt>
    <dgm:pt modelId="{355895C6-478B-47FA-B994-1DFA703F9D48}" type="sibTrans" cxnId="{1EFC4544-DD4F-4C7C-A17E-8DB72B1DA048}">
      <dgm:prSet/>
      <dgm:spPr/>
      <dgm:t>
        <a:bodyPr/>
        <a:lstStyle/>
        <a:p>
          <a:endParaRPr lang="lt-LT"/>
        </a:p>
      </dgm:t>
    </dgm:pt>
    <dgm:pt modelId="{BF3EC92E-FA23-49B9-841B-59235D46FB81}">
      <dgm:prSet phldrT="[Tekstas]"/>
      <dgm:spPr/>
      <dgm:t>
        <a:bodyPr/>
        <a:lstStyle/>
        <a:p>
          <a:r>
            <a:rPr lang="lt-LT" dirty="0" smtClean="0"/>
            <a:t>Informacinės</a:t>
          </a:r>
          <a:endParaRPr lang="lt-LT" dirty="0"/>
        </a:p>
      </dgm:t>
    </dgm:pt>
    <dgm:pt modelId="{E48C3204-74E8-404C-868B-02D5DDCE37FC}" type="parTrans" cxnId="{28296093-2643-4A52-9460-94A6EF15065C}">
      <dgm:prSet/>
      <dgm:spPr/>
      <dgm:t>
        <a:bodyPr/>
        <a:lstStyle/>
        <a:p>
          <a:endParaRPr lang="lt-LT"/>
        </a:p>
      </dgm:t>
    </dgm:pt>
    <dgm:pt modelId="{60D8B6BE-4EF1-4B82-BDED-BEF4911FEE4F}" type="sibTrans" cxnId="{28296093-2643-4A52-9460-94A6EF15065C}">
      <dgm:prSet/>
      <dgm:spPr/>
      <dgm:t>
        <a:bodyPr/>
        <a:lstStyle/>
        <a:p>
          <a:endParaRPr lang="lt-LT"/>
        </a:p>
      </dgm:t>
    </dgm:pt>
    <dgm:pt modelId="{AC1ADB0D-F3AA-4049-BB14-071AA8FDC055}">
      <dgm:prSet phldrT="[Tekstas]"/>
      <dgm:spPr/>
      <dgm:t>
        <a:bodyPr/>
        <a:lstStyle/>
        <a:p>
          <a:r>
            <a:rPr lang="lt-LT" dirty="0" smtClean="0"/>
            <a:t>Tikslas - sukelti teigiamus jausmus</a:t>
          </a:r>
          <a:endParaRPr lang="lt-LT" dirty="0"/>
        </a:p>
      </dgm:t>
    </dgm:pt>
    <dgm:pt modelId="{D8091EAB-9270-4DFA-A7C6-933802547898}" type="parTrans" cxnId="{2C0B1A82-7D96-4DA4-8FC8-95F0C18317ED}">
      <dgm:prSet/>
      <dgm:spPr/>
      <dgm:t>
        <a:bodyPr/>
        <a:lstStyle/>
        <a:p>
          <a:endParaRPr lang="lt-LT"/>
        </a:p>
      </dgm:t>
    </dgm:pt>
    <dgm:pt modelId="{777EB49C-07C6-4FA8-AABB-A5E1D188F78A}" type="sibTrans" cxnId="{2C0B1A82-7D96-4DA4-8FC8-95F0C18317ED}">
      <dgm:prSet/>
      <dgm:spPr/>
      <dgm:t>
        <a:bodyPr/>
        <a:lstStyle/>
        <a:p>
          <a:endParaRPr lang="lt-LT"/>
        </a:p>
      </dgm:t>
    </dgm:pt>
    <dgm:pt modelId="{2A1E2646-C960-4C0C-9B8C-172D8FB5716D}">
      <dgm:prSet phldrT="[Tekstas]"/>
      <dgm:spPr/>
      <dgm:t>
        <a:bodyPr/>
        <a:lstStyle/>
        <a:p>
          <a:r>
            <a:rPr lang="lt-LT" dirty="0" smtClean="0"/>
            <a:t>Tikslas – priversti pašnekovą pakeisti nuomonę</a:t>
          </a:r>
          <a:endParaRPr lang="lt-LT" dirty="0"/>
        </a:p>
      </dgm:t>
    </dgm:pt>
    <dgm:pt modelId="{00BDBFA3-9D58-439F-ABC4-36077F507D3F}" type="parTrans" cxnId="{91D94E79-532F-4770-A6C7-A0EAC438057B}">
      <dgm:prSet/>
      <dgm:spPr/>
      <dgm:t>
        <a:bodyPr/>
        <a:lstStyle/>
        <a:p>
          <a:endParaRPr lang="lt-LT"/>
        </a:p>
      </dgm:t>
    </dgm:pt>
    <dgm:pt modelId="{169D64D6-B3E9-4B11-AD1F-2A718EA93C05}" type="sibTrans" cxnId="{91D94E79-532F-4770-A6C7-A0EAC438057B}">
      <dgm:prSet/>
      <dgm:spPr/>
      <dgm:t>
        <a:bodyPr/>
        <a:lstStyle/>
        <a:p>
          <a:endParaRPr lang="lt-LT"/>
        </a:p>
      </dgm:t>
    </dgm:pt>
    <dgm:pt modelId="{A9C6390C-2C77-469B-903F-656A7571E905}">
      <dgm:prSet phldrT="[Tekstas]"/>
      <dgm:spPr/>
      <dgm:t>
        <a:bodyPr/>
        <a:lstStyle/>
        <a:p>
          <a:r>
            <a:rPr lang="lt-LT" dirty="0" smtClean="0"/>
            <a:t>Suteikti informacijos konkrečia tema</a:t>
          </a:r>
          <a:endParaRPr lang="lt-LT" dirty="0"/>
        </a:p>
      </dgm:t>
    </dgm:pt>
    <dgm:pt modelId="{0211A1ED-CF4B-4537-8F67-D31B042030C1}" type="parTrans" cxnId="{9E8C171E-08B1-434E-BD6D-5048C7F8DCC5}">
      <dgm:prSet/>
      <dgm:spPr/>
      <dgm:t>
        <a:bodyPr/>
        <a:lstStyle/>
        <a:p>
          <a:endParaRPr lang="lt-LT"/>
        </a:p>
      </dgm:t>
    </dgm:pt>
    <dgm:pt modelId="{5B285D16-BDA3-4BE0-925A-932AE4D38EB0}" type="sibTrans" cxnId="{9E8C171E-08B1-434E-BD6D-5048C7F8DCC5}">
      <dgm:prSet/>
      <dgm:spPr/>
      <dgm:t>
        <a:bodyPr/>
        <a:lstStyle/>
        <a:p>
          <a:endParaRPr lang="lt-LT"/>
        </a:p>
      </dgm:t>
    </dgm:pt>
    <dgm:pt modelId="{700E2C02-736E-41F6-A857-91FB89F80287}" type="pres">
      <dgm:prSet presAssocID="{9A5F1C0A-EEA3-435D-A19B-C7AF09BE6129}" presName="Name0" presStyleCnt="0">
        <dgm:presLayoutVars>
          <dgm:dir/>
          <dgm:animLvl val="lvl"/>
          <dgm:resizeHandles val="exact"/>
        </dgm:presLayoutVars>
      </dgm:prSet>
      <dgm:spPr/>
      <dgm:t>
        <a:bodyPr/>
        <a:lstStyle/>
        <a:p>
          <a:endParaRPr lang="lt-LT"/>
        </a:p>
      </dgm:t>
    </dgm:pt>
    <dgm:pt modelId="{F7204C2B-EC61-4D70-B7C8-F2BE51958738}" type="pres">
      <dgm:prSet presAssocID="{7644DF2B-31A3-4926-B39F-3015EBEA689C}" presName="boxAndChildren" presStyleCnt="0"/>
      <dgm:spPr/>
    </dgm:pt>
    <dgm:pt modelId="{C93EA125-68E8-4E2F-ABC6-74970ED02677}" type="pres">
      <dgm:prSet presAssocID="{7644DF2B-31A3-4926-B39F-3015EBEA689C}" presName="parentTextBox" presStyleLbl="node1" presStyleIdx="0" presStyleCnt="1"/>
      <dgm:spPr/>
      <dgm:t>
        <a:bodyPr/>
        <a:lstStyle/>
        <a:p>
          <a:endParaRPr lang="lt-LT"/>
        </a:p>
      </dgm:t>
    </dgm:pt>
    <dgm:pt modelId="{4C79AC10-FE7B-4630-AC8E-88261B5E54E7}" type="pres">
      <dgm:prSet presAssocID="{7644DF2B-31A3-4926-B39F-3015EBEA689C}" presName="entireBox" presStyleLbl="node1" presStyleIdx="0" presStyleCnt="1"/>
      <dgm:spPr/>
      <dgm:t>
        <a:bodyPr/>
        <a:lstStyle/>
        <a:p>
          <a:endParaRPr lang="lt-LT"/>
        </a:p>
      </dgm:t>
    </dgm:pt>
    <dgm:pt modelId="{43A3E8F6-6F89-426B-9A1E-288CE8676E98}" type="pres">
      <dgm:prSet presAssocID="{7644DF2B-31A3-4926-B39F-3015EBEA689C}" presName="descendantBox" presStyleCnt="0"/>
      <dgm:spPr/>
    </dgm:pt>
    <dgm:pt modelId="{A26BC8E6-B7D0-431E-B1D7-5F9C0C707BEB}" type="pres">
      <dgm:prSet presAssocID="{F9C7452B-3050-4B7D-9467-9D95C3EFB3B0}" presName="childTextBox" presStyleLbl="fgAccFollowNode1" presStyleIdx="0" presStyleCnt="3">
        <dgm:presLayoutVars>
          <dgm:bulletEnabled val="1"/>
        </dgm:presLayoutVars>
      </dgm:prSet>
      <dgm:spPr/>
      <dgm:t>
        <a:bodyPr/>
        <a:lstStyle/>
        <a:p>
          <a:endParaRPr lang="lt-LT"/>
        </a:p>
      </dgm:t>
    </dgm:pt>
    <dgm:pt modelId="{6DB76EA0-A31D-42CA-AB2F-519B3D661CD4}" type="pres">
      <dgm:prSet presAssocID="{9426D552-49BA-4DE9-9207-FD2E0ECB393A}" presName="childTextBox" presStyleLbl="fgAccFollowNode1" presStyleIdx="1" presStyleCnt="3">
        <dgm:presLayoutVars>
          <dgm:bulletEnabled val="1"/>
        </dgm:presLayoutVars>
      </dgm:prSet>
      <dgm:spPr/>
      <dgm:t>
        <a:bodyPr/>
        <a:lstStyle/>
        <a:p>
          <a:endParaRPr lang="lt-LT"/>
        </a:p>
      </dgm:t>
    </dgm:pt>
    <dgm:pt modelId="{35194C69-DB19-4758-A171-81A9A943C786}" type="pres">
      <dgm:prSet presAssocID="{BF3EC92E-FA23-49B9-841B-59235D46FB81}" presName="childTextBox" presStyleLbl="fgAccFollowNode1" presStyleIdx="2" presStyleCnt="3">
        <dgm:presLayoutVars>
          <dgm:bulletEnabled val="1"/>
        </dgm:presLayoutVars>
      </dgm:prSet>
      <dgm:spPr/>
      <dgm:t>
        <a:bodyPr/>
        <a:lstStyle/>
        <a:p>
          <a:endParaRPr lang="lt-LT"/>
        </a:p>
      </dgm:t>
    </dgm:pt>
  </dgm:ptLst>
  <dgm:cxnLst>
    <dgm:cxn modelId="{0B7BDE6A-332C-4B01-B381-2B430DE0C4D4}" srcId="{7644DF2B-31A3-4926-B39F-3015EBEA689C}" destId="{F9C7452B-3050-4B7D-9467-9D95C3EFB3B0}" srcOrd="0" destOrd="0" parTransId="{6E6181B1-D369-4B8C-8AD7-EF3762D9AB8D}" sibTransId="{B36DA4AA-FBAE-401B-A848-894E8198177D}"/>
    <dgm:cxn modelId="{CA3D1093-03BF-469C-85F9-B72432B72D2D}" type="presOf" srcId="{9A5F1C0A-EEA3-435D-A19B-C7AF09BE6129}" destId="{700E2C02-736E-41F6-A857-91FB89F80287}" srcOrd="0" destOrd="0" presId="urn:microsoft.com/office/officeart/2005/8/layout/process4"/>
    <dgm:cxn modelId="{DA49B98C-60E7-4AD4-A1FE-AA9707BCAF1D}" type="presOf" srcId="{A9C6390C-2C77-469B-903F-656A7571E905}" destId="{35194C69-DB19-4758-A171-81A9A943C786}" srcOrd="0" destOrd="1" presId="urn:microsoft.com/office/officeart/2005/8/layout/process4"/>
    <dgm:cxn modelId="{8D1A8B2F-D128-4FAB-87DD-8A11E9B553C6}" type="presOf" srcId="{7644DF2B-31A3-4926-B39F-3015EBEA689C}" destId="{4C79AC10-FE7B-4630-AC8E-88261B5E54E7}" srcOrd="1" destOrd="0" presId="urn:microsoft.com/office/officeart/2005/8/layout/process4"/>
    <dgm:cxn modelId="{63280D70-DABF-4227-857B-D7B76F30923D}" type="presOf" srcId="{BF3EC92E-FA23-49B9-841B-59235D46FB81}" destId="{35194C69-DB19-4758-A171-81A9A943C786}" srcOrd="0" destOrd="0" presId="urn:microsoft.com/office/officeart/2005/8/layout/process4"/>
    <dgm:cxn modelId="{1EFC4544-DD4F-4C7C-A17E-8DB72B1DA048}" srcId="{7644DF2B-31A3-4926-B39F-3015EBEA689C}" destId="{9426D552-49BA-4DE9-9207-FD2E0ECB393A}" srcOrd="1" destOrd="0" parTransId="{F9453C69-464F-4A08-ABEB-8FADABF88F17}" sibTransId="{355895C6-478B-47FA-B994-1DFA703F9D48}"/>
    <dgm:cxn modelId="{28296093-2643-4A52-9460-94A6EF15065C}" srcId="{7644DF2B-31A3-4926-B39F-3015EBEA689C}" destId="{BF3EC92E-FA23-49B9-841B-59235D46FB81}" srcOrd="2" destOrd="0" parTransId="{E48C3204-74E8-404C-868B-02D5DDCE37FC}" sibTransId="{60D8B6BE-4EF1-4B82-BDED-BEF4911FEE4F}"/>
    <dgm:cxn modelId="{907DAE63-89B4-4BC0-B8A1-F996DF7A7C98}" type="presOf" srcId="{7644DF2B-31A3-4926-B39F-3015EBEA689C}" destId="{C93EA125-68E8-4E2F-ABC6-74970ED02677}" srcOrd="0" destOrd="0" presId="urn:microsoft.com/office/officeart/2005/8/layout/process4"/>
    <dgm:cxn modelId="{49F17F48-6218-40A1-A528-9BAA0C9D6D63}" type="presOf" srcId="{F9C7452B-3050-4B7D-9467-9D95C3EFB3B0}" destId="{A26BC8E6-B7D0-431E-B1D7-5F9C0C707BEB}" srcOrd="0" destOrd="0" presId="urn:microsoft.com/office/officeart/2005/8/layout/process4"/>
    <dgm:cxn modelId="{9E8C171E-08B1-434E-BD6D-5048C7F8DCC5}" srcId="{BF3EC92E-FA23-49B9-841B-59235D46FB81}" destId="{A9C6390C-2C77-469B-903F-656A7571E905}" srcOrd="0" destOrd="0" parTransId="{0211A1ED-CF4B-4537-8F67-D31B042030C1}" sibTransId="{5B285D16-BDA3-4BE0-925A-932AE4D38EB0}"/>
    <dgm:cxn modelId="{53C132E0-7CF8-4E7F-A75E-26D7FE411AD0}" type="presOf" srcId="{2A1E2646-C960-4C0C-9B8C-172D8FB5716D}" destId="{6DB76EA0-A31D-42CA-AB2F-519B3D661CD4}" srcOrd="0" destOrd="1" presId="urn:microsoft.com/office/officeart/2005/8/layout/process4"/>
    <dgm:cxn modelId="{91D94E79-532F-4770-A6C7-A0EAC438057B}" srcId="{9426D552-49BA-4DE9-9207-FD2E0ECB393A}" destId="{2A1E2646-C960-4C0C-9B8C-172D8FB5716D}" srcOrd="0" destOrd="0" parTransId="{00BDBFA3-9D58-439F-ABC4-36077F507D3F}" sibTransId="{169D64D6-B3E9-4B11-AD1F-2A718EA93C05}"/>
    <dgm:cxn modelId="{2C0B1A82-7D96-4DA4-8FC8-95F0C18317ED}" srcId="{F9C7452B-3050-4B7D-9467-9D95C3EFB3B0}" destId="{AC1ADB0D-F3AA-4049-BB14-071AA8FDC055}" srcOrd="0" destOrd="0" parTransId="{D8091EAB-9270-4DFA-A7C6-933802547898}" sibTransId="{777EB49C-07C6-4FA8-AABB-A5E1D188F78A}"/>
    <dgm:cxn modelId="{D3E7B838-9FB3-4E80-8E6E-F79DFFDD2DCA}" type="presOf" srcId="{9426D552-49BA-4DE9-9207-FD2E0ECB393A}" destId="{6DB76EA0-A31D-42CA-AB2F-519B3D661CD4}" srcOrd="0" destOrd="0" presId="urn:microsoft.com/office/officeart/2005/8/layout/process4"/>
    <dgm:cxn modelId="{E543D2D7-EAC9-4A60-B129-16B8FFF6776B}" srcId="{9A5F1C0A-EEA3-435D-A19B-C7AF09BE6129}" destId="{7644DF2B-31A3-4926-B39F-3015EBEA689C}" srcOrd="0" destOrd="0" parTransId="{28FAA144-220E-4F42-A287-1D4ABE02E675}" sibTransId="{7134C90C-AE34-4753-83F7-E293F1D926F3}"/>
    <dgm:cxn modelId="{67401993-82FF-4DC9-89EE-73B2FDDF7524}" type="presOf" srcId="{AC1ADB0D-F3AA-4049-BB14-071AA8FDC055}" destId="{A26BC8E6-B7D0-431E-B1D7-5F9C0C707BEB}" srcOrd="0" destOrd="1" presId="urn:microsoft.com/office/officeart/2005/8/layout/process4"/>
    <dgm:cxn modelId="{B09B4E54-6467-4779-8785-30C022DD31C7}" type="presParOf" srcId="{700E2C02-736E-41F6-A857-91FB89F80287}" destId="{F7204C2B-EC61-4D70-B7C8-F2BE51958738}" srcOrd="0" destOrd="0" presId="urn:microsoft.com/office/officeart/2005/8/layout/process4"/>
    <dgm:cxn modelId="{4442D5B5-1DB1-4B10-B84D-B71A51EF216E}" type="presParOf" srcId="{F7204C2B-EC61-4D70-B7C8-F2BE51958738}" destId="{C93EA125-68E8-4E2F-ABC6-74970ED02677}" srcOrd="0" destOrd="0" presId="urn:microsoft.com/office/officeart/2005/8/layout/process4"/>
    <dgm:cxn modelId="{53D22994-2481-4F74-AC84-1A1B1FE4ED8E}" type="presParOf" srcId="{F7204C2B-EC61-4D70-B7C8-F2BE51958738}" destId="{4C79AC10-FE7B-4630-AC8E-88261B5E54E7}" srcOrd="1" destOrd="0" presId="urn:microsoft.com/office/officeart/2005/8/layout/process4"/>
    <dgm:cxn modelId="{815453CE-406C-420D-B304-616A84D0E1AB}" type="presParOf" srcId="{F7204C2B-EC61-4D70-B7C8-F2BE51958738}" destId="{43A3E8F6-6F89-426B-9A1E-288CE8676E98}" srcOrd="2" destOrd="0" presId="urn:microsoft.com/office/officeart/2005/8/layout/process4"/>
    <dgm:cxn modelId="{8B3A0FF2-8275-4169-A95C-42522E17F9B7}" type="presParOf" srcId="{43A3E8F6-6F89-426B-9A1E-288CE8676E98}" destId="{A26BC8E6-B7D0-431E-B1D7-5F9C0C707BEB}" srcOrd="0" destOrd="0" presId="urn:microsoft.com/office/officeart/2005/8/layout/process4"/>
    <dgm:cxn modelId="{F95AFA68-76DD-43F6-99C8-D8EBDC58D5BC}" type="presParOf" srcId="{43A3E8F6-6F89-426B-9A1E-288CE8676E98}" destId="{6DB76EA0-A31D-42CA-AB2F-519B3D661CD4}" srcOrd="1" destOrd="0" presId="urn:microsoft.com/office/officeart/2005/8/layout/process4"/>
    <dgm:cxn modelId="{C4E89EB4-0FFC-44D1-ADFA-BB681C155E8F}" type="presParOf" srcId="{43A3E8F6-6F89-426B-9A1E-288CE8676E98}" destId="{35194C69-DB19-4758-A171-81A9A943C786}"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4FB3B6-D116-4009-84AA-10FAC46338A1}"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lt-LT"/>
        </a:p>
      </dgm:t>
    </dgm:pt>
    <dgm:pt modelId="{69FC746C-70C9-4460-BCBA-5A5C71011878}">
      <dgm:prSet phldrT="[Tekstas]"/>
      <dgm:spPr/>
      <dgm:t>
        <a:bodyPr/>
        <a:lstStyle/>
        <a:p>
          <a:r>
            <a:rPr lang="lt-LT" dirty="0" smtClean="0"/>
            <a:t>Emocinės kalbos</a:t>
          </a:r>
          <a:endParaRPr lang="lt-LT" dirty="0"/>
        </a:p>
      </dgm:t>
    </dgm:pt>
    <dgm:pt modelId="{240652FE-982D-4B8F-947A-4187387468AE}" type="parTrans" cxnId="{47273F9C-8D9F-4C61-A45F-BDA10C1D28C3}">
      <dgm:prSet/>
      <dgm:spPr/>
      <dgm:t>
        <a:bodyPr/>
        <a:lstStyle/>
        <a:p>
          <a:endParaRPr lang="lt-LT"/>
        </a:p>
      </dgm:t>
    </dgm:pt>
    <dgm:pt modelId="{F600C454-731F-4C07-92BA-59A4FEE8EFBA}" type="sibTrans" cxnId="{47273F9C-8D9F-4C61-A45F-BDA10C1D28C3}">
      <dgm:prSet/>
      <dgm:spPr/>
      <dgm:t>
        <a:bodyPr/>
        <a:lstStyle/>
        <a:p>
          <a:endParaRPr lang="lt-LT"/>
        </a:p>
      </dgm:t>
    </dgm:pt>
    <dgm:pt modelId="{84C5E0F9-13D3-4B83-83D9-4D4F802DA1A5}">
      <dgm:prSet phldrT="[Tekstas]"/>
      <dgm:spPr/>
      <dgm:t>
        <a:bodyPr/>
        <a:lstStyle/>
        <a:p>
          <a:r>
            <a:rPr lang="lt-LT" dirty="0" smtClean="0"/>
            <a:t>Proginės </a:t>
          </a:r>
          <a:endParaRPr lang="lt-LT" dirty="0"/>
        </a:p>
      </dgm:t>
    </dgm:pt>
    <dgm:pt modelId="{201C404F-AB07-4CBD-ACDE-4136C0BB8A66}" type="parTrans" cxnId="{8C7F7FF1-2D11-4098-8942-0790FAA9F64B}">
      <dgm:prSet/>
      <dgm:spPr/>
      <dgm:t>
        <a:bodyPr/>
        <a:lstStyle/>
        <a:p>
          <a:endParaRPr lang="lt-LT"/>
        </a:p>
      </dgm:t>
    </dgm:pt>
    <dgm:pt modelId="{8BC9C038-1FF4-4097-A919-C0B54330D515}" type="sibTrans" cxnId="{8C7F7FF1-2D11-4098-8942-0790FAA9F64B}">
      <dgm:prSet/>
      <dgm:spPr/>
      <dgm:t>
        <a:bodyPr/>
        <a:lstStyle/>
        <a:p>
          <a:endParaRPr lang="lt-LT"/>
        </a:p>
      </dgm:t>
    </dgm:pt>
    <dgm:pt modelId="{DA0422D8-0DB0-4E56-8A85-8B735897EF4B}">
      <dgm:prSet phldrT="[Tekstas]"/>
      <dgm:spPr/>
      <dgm:t>
        <a:bodyPr/>
        <a:lstStyle/>
        <a:p>
          <a:r>
            <a:rPr lang="lt-LT" dirty="0" smtClean="0"/>
            <a:t>Sakomos įvairiomis progomis</a:t>
          </a:r>
          <a:endParaRPr lang="lt-LT" dirty="0"/>
        </a:p>
      </dgm:t>
    </dgm:pt>
    <dgm:pt modelId="{A0B91FF3-4174-43B7-812F-1D0F03AB3615}" type="parTrans" cxnId="{53577703-93E8-4085-AB6E-E7E4111D46F3}">
      <dgm:prSet/>
      <dgm:spPr/>
      <dgm:t>
        <a:bodyPr/>
        <a:lstStyle/>
        <a:p>
          <a:endParaRPr lang="lt-LT"/>
        </a:p>
      </dgm:t>
    </dgm:pt>
    <dgm:pt modelId="{56E6D569-5633-4380-9C65-D3EC999179E6}" type="sibTrans" cxnId="{53577703-93E8-4085-AB6E-E7E4111D46F3}">
      <dgm:prSet/>
      <dgm:spPr/>
      <dgm:t>
        <a:bodyPr/>
        <a:lstStyle/>
        <a:p>
          <a:endParaRPr lang="lt-LT"/>
        </a:p>
      </dgm:t>
    </dgm:pt>
    <dgm:pt modelId="{1D413C21-B05A-4646-B664-B08CDB69754E}">
      <dgm:prSet phldrT="[Tekstas]"/>
      <dgm:spPr/>
      <dgm:t>
        <a:bodyPr/>
        <a:lstStyle/>
        <a:p>
          <a:r>
            <a:rPr lang="lt-LT" dirty="0" smtClean="0"/>
            <a:t>Pramoginės </a:t>
          </a:r>
          <a:endParaRPr lang="lt-LT" dirty="0"/>
        </a:p>
      </dgm:t>
    </dgm:pt>
    <dgm:pt modelId="{AB9AFF1D-AE3E-4035-BA08-46832463399C}" type="parTrans" cxnId="{9BCC111D-6F23-4516-AF0F-24175E7B1320}">
      <dgm:prSet/>
      <dgm:spPr/>
      <dgm:t>
        <a:bodyPr/>
        <a:lstStyle/>
        <a:p>
          <a:endParaRPr lang="lt-LT"/>
        </a:p>
      </dgm:t>
    </dgm:pt>
    <dgm:pt modelId="{7D4E739E-9B17-4D16-96FB-9D7F826638C0}" type="sibTrans" cxnId="{9BCC111D-6F23-4516-AF0F-24175E7B1320}">
      <dgm:prSet/>
      <dgm:spPr/>
      <dgm:t>
        <a:bodyPr/>
        <a:lstStyle/>
        <a:p>
          <a:endParaRPr lang="lt-LT"/>
        </a:p>
      </dgm:t>
    </dgm:pt>
    <dgm:pt modelId="{E9D0DACB-AFCD-42A1-B03C-4F37D771363F}">
      <dgm:prSet phldrT="[Tekstas]"/>
      <dgm:spPr/>
      <dgm:t>
        <a:bodyPr/>
        <a:lstStyle/>
        <a:p>
          <a:r>
            <a:rPr lang="lt-LT" dirty="0" smtClean="0"/>
            <a:t>Kokios nors šventės dalis (tostai)</a:t>
          </a:r>
          <a:endParaRPr lang="lt-LT" dirty="0"/>
        </a:p>
      </dgm:t>
    </dgm:pt>
    <dgm:pt modelId="{96BC0003-3E94-4953-BC2D-1100636B0BF3}" type="parTrans" cxnId="{FB1276E3-C9B2-4035-B194-15F7B3E80319}">
      <dgm:prSet/>
      <dgm:spPr/>
      <dgm:t>
        <a:bodyPr/>
        <a:lstStyle/>
        <a:p>
          <a:endParaRPr lang="lt-LT"/>
        </a:p>
      </dgm:t>
    </dgm:pt>
    <dgm:pt modelId="{6EB968DE-BE2C-4520-9278-512BABE7DBE7}" type="sibTrans" cxnId="{FB1276E3-C9B2-4035-B194-15F7B3E80319}">
      <dgm:prSet/>
      <dgm:spPr/>
      <dgm:t>
        <a:bodyPr/>
        <a:lstStyle/>
        <a:p>
          <a:endParaRPr lang="lt-LT"/>
        </a:p>
      </dgm:t>
    </dgm:pt>
    <dgm:pt modelId="{F79AB3C5-A579-4291-8A28-7121CC4BF6C6}">
      <dgm:prSet phldrT="[Tekstas]"/>
      <dgm:spPr/>
      <dgm:t>
        <a:bodyPr/>
        <a:lstStyle/>
        <a:p>
          <a:r>
            <a:rPr lang="lt-LT" dirty="0" smtClean="0"/>
            <a:t>Pristatomosios</a:t>
          </a:r>
          <a:endParaRPr lang="lt-LT" dirty="0"/>
        </a:p>
      </dgm:t>
    </dgm:pt>
    <dgm:pt modelId="{D0FCDD87-FFE7-47AC-9748-BAEB94678CDD}" type="parTrans" cxnId="{E72412E9-5D0E-4AC7-BF8A-F59B17600ABB}">
      <dgm:prSet/>
      <dgm:spPr/>
      <dgm:t>
        <a:bodyPr/>
        <a:lstStyle/>
        <a:p>
          <a:endParaRPr lang="lt-LT"/>
        </a:p>
      </dgm:t>
    </dgm:pt>
    <dgm:pt modelId="{AB707DD4-B618-476C-977F-3BD6CD848686}" type="sibTrans" cxnId="{E72412E9-5D0E-4AC7-BF8A-F59B17600ABB}">
      <dgm:prSet/>
      <dgm:spPr/>
      <dgm:t>
        <a:bodyPr/>
        <a:lstStyle/>
        <a:p>
          <a:endParaRPr lang="lt-LT"/>
        </a:p>
      </dgm:t>
    </dgm:pt>
    <dgm:pt modelId="{A70C2290-1F54-490B-890D-D48324A5FEEC}">
      <dgm:prSet phldrT="[Tekstas]"/>
      <dgm:spPr/>
      <dgm:t>
        <a:bodyPr/>
        <a:lstStyle/>
        <a:p>
          <a:r>
            <a:rPr lang="lt-LT" dirty="0" smtClean="0"/>
            <a:t>Sveikinamosios</a:t>
          </a:r>
          <a:endParaRPr lang="lt-LT" dirty="0"/>
        </a:p>
      </dgm:t>
    </dgm:pt>
    <dgm:pt modelId="{25B54A4D-328A-4825-B148-A64E42FC87C6}" type="parTrans" cxnId="{0494CC36-D2B0-48C0-8A03-7190503E3E49}">
      <dgm:prSet/>
      <dgm:spPr/>
      <dgm:t>
        <a:bodyPr/>
        <a:lstStyle/>
        <a:p>
          <a:endParaRPr lang="lt-LT"/>
        </a:p>
      </dgm:t>
    </dgm:pt>
    <dgm:pt modelId="{16AA0EA2-1878-4B78-9550-B7CB1237306E}" type="sibTrans" cxnId="{0494CC36-D2B0-48C0-8A03-7190503E3E49}">
      <dgm:prSet/>
      <dgm:spPr/>
      <dgm:t>
        <a:bodyPr/>
        <a:lstStyle/>
        <a:p>
          <a:endParaRPr lang="lt-LT"/>
        </a:p>
      </dgm:t>
    </dgm:pt>
    <dgm:pt modelId="{15637BEB-0A0F-4F45-9A5B-4527FF23DBFB}">
      <dgm:prSet phldrT="[Tekstas]"/>
      <dgm:spPr/>
      <dgm:t>
        <a:bodyPr/>
        <a:lstStyle/>
        <a:p>
          <a:r>
            <a:rPr lang="lt-LT" dirty="0" smtClean="0"/>
            <a:t>Padėkos kalba </a:t>
          </a:r>
          <a:endParaRPr lang="lt-LT" dirty="0"/>
        </a:p>
      </dgm:t>
    </dgm:pt>
    <dgm:pt modelId="{6F3D2A2E-2D34-4905-AF3A-F501A1B29038}" type="parTrans" cxnId="{50C135D9-15DE-4591-9AD4-CA0A6161404F}">
      <dgm:prSet/>
      <dgm:spPr/>
      <dgm:t>
        <a:bodyPr/>
        <a:lstStyle/>
        <a:p>
          <a:endParaRPr lang="lt-LT"/>
        </a:p>
      </dgm:t>
    </dgm:pt>
    <dgm:pt modelId="{3D2AD063-B18F-45CB-90D4-1F0F2DDD62C2}" type="sibTrans" cxnId="{50C135D9-15DE-4591-9AD4-CA0A6161404F}">
      <dgm:prSet/>
      <dgm:spPr/>
      <dgm:t>
        <a:bodyPr/>
        <a:lstStyle/>
        <a:p>
          <a:endParaRPr lang="lt-LT"/>
        </a:p>
      </dgm:t>
    </dgm:pt>
    <dgm:pt modelId="{81B5D056-F8D1-48EF-97B5-8879EAE5B058}">
      <dgm:prSet phldrT="[Tekstas]"/>
      <dgm:spPr/>
      <dgm:t>
        <a:bodyPr/>
        <a:lstStyle/>
        <a:p>
          <a:r>
            <a:rPr lang="lt-LT" dirty="0" smtClean="0"/>
            <a:t>Sudomina </a:t>
          </a:r>
          <a:endParaRPr lang="lt-LT" dirty="0"/>
        </a:p>
      </dgm:t>
    </dgm:pt>
    <dgm:pt modelId="{65FBC3A7-CCCD-41C3-86F4-5EBD8BE60419}" type="parTrans" cxnId="{25E0C961-583F-46B9-B903-E8F670E6DCB8}">
      <dgm:prSet/>
      <dgm:spPr/>
      <dgm:t>
        <a:bodyPr/>
        <a:lstStyle/>
        <a:p>
          <a:endParaRPr lang="lt-LT"/>
        </a:p>
      </dgm:t>
    </dgm:pt>
    <dgm:pt modelId="{D44491BC-8376-4586-BDD4-39C40D4E96D7}" type="sibTrans" cxnId="{25E0C961-583F-46B9-B903-E8F670E6DCB8}">
      <dgm:prSet/>
      <dgm:spPr/>
      <dgm:t>
        <a:bodyPr/>
        <a:lstStyle/>
        <a:p>
          <a:endParaRPr lang="lt-LT"/>
        </a:p>
      </dgm:t>
    </dgm:pt>
    <dgm:pt modelId="{02A6DE35-65DF-4884-AE14-027C069056C3}">
      <dgm:prSet phldrT="[Tekstas]"/>
      <dgm:spPr/>
      <dgm:t>
        <a:bodyPr/>
        <a:lstStyle/>
        <a:p>
          <a:r>
            <a:rPr lang="lt-LT" dirty="0" smtClean="0"/>
            <a:t>Yra šmaikščios, sąmojingos</a:t>
          </a:r>
          <a:endParaRPr lang="lt-LT" dirty="0"/>
        </a:p>
      </dgm:t>
    </dgm:pt>
    <dgm:pt modelId="{63E79468-9641-416A-B44A-4F8723F65E07}" type="parTrans" cxnId="{FD51C093-ED74-40AB-87A4-0CDC621D6BF0}">
      <dgm:prSet/>
      <dgm:spPr/>
      <dgm:t>
        <a:bodyPr/>
        <a:lstStyle/>
        <a:p>
          <a:endParaRPr lang="lt-LT"/>
        </a:p>
      </dgm:t>
    </dgm:pt>
    <dgm:pt modelId="{0929DA76-AF40-4D4D-9227-857239959A37}" type="sibTrans" cxnId="{FD51C093-ED74-40AB-87A4-0CDC621D6BF0}">
      <dgm:prSet/>
      <dgm:spPr/>
      <dgm:t>
        <a:bodyPr/>
        <a:lstStyle/>
        <a:p>
          <a:endParaRPr lang="lt-LT"/>
        </a:p>
      </dgm:t>
    </dgm:pt>
    <dgm:pt modelId="{CD5AE3A1-4EE1-4441-9273-9FA188651DDC}">
      <dgm:prSet phldrT="[Tekstas]"/>
      <dgm:spPr/>
      <dgm:t>
        <a:bodyPr/>
        <a:lstStyle/>
        <a:p>
          <a:r>
            <a:rPr lang="lt-LT" dirty="0" smtClean="0"/>
            <a:t>Kupinos šviesaus humoro</a:t>
          </a:r>
          <a:endParaRPr lang="lt-LT" dirty="0"/>
        </a:p>
      </dgm:t>
    </dgm:pt>
    <dgm:pt modelId="{241D343D-FBC3-440B-8E23-131B401EF573}" type="parTrans" cxnId="{882002B6-ACEC-4ED2-96CB-604AB412FC56}">
      <dgm:prSet/>
      <dgm:spPr/>
      <dgm:t>
        <a:bodyPr/>
        <a:lstStyle/>
        <a:p>
          <a:endParaRPr lang="lt-LT"/>
        </a:p>
      </dgm:t>
    </dgm:pt>
    <dgm:pt modelId="{89E5CBEB-BAD2-4345-ADBB-24FE313ECF32}" type="sibTrans" cxnId="{882002B6-ACEC-4ED2-96CB-604AB412FC56}">
      <dgm:prSet/>
      <dgm:spPr/>
      <dgm:t>
        <a:bodyPr/>
        <a:lstStyle/>
        <a:p>
          <a:endParaRPr lang="lt-LT"/>
        </a:p>
      </dgm:t>
    </dgm:pt>
    <dgm:pt modelId="{A38309AA-2A78-4F06-AD0D-591310281658}" type="pres">
      <dgm:prSet presAssocID="{144FB3B6-D116-4009-84AA-10FAC46338A1}" presName="Name0" presStyleCnt="0">
        <dgm:presLayoutVars>
          <dgm:chPref val="1"/>
          <dgm:dir/>
          <dgm:animOne val="branch"/>
          <dgm:animLvl val="lvl"/>
          <dgm:resizeHandles/>
        </dgm:presLayoutVars>
      </dgm:prSet>
      <dgm:spPr/>
      <dgm:t>
        <a:bodyPr/>
        <a:lstStyle/>
        <a:p>
          <a:endParaRPr lang="lt-LT"/>
        </a:p>
      </dgm:t>
    </dgm:pt>
    <dgm:pt modelId="{E72EAF07-3C3F-432C-AF86-6F59F1A8068A}" type="pres">
      <dgm:prSet presAssocID="{69FC746C-70C9-4460-BCBA-5A5C71011878}" presName="vertOne" presStyleCnt="0"/>
      <dgm:spPr/>
    </dgm:pt>
    <dgm:pt modelId="{55F3F7A3-52E8-4BA8-9020-CAE2C0ECC0DB}" type="pres">
      <dgm:prSet presAssocID="{69FC746C-70C9-4460-BCBA-5A5C71011878}" presName="txOne" presStyleLbl="node0" presStyleIdx="0" presStyleCnt="1">
        <dgm:presLayoutVars>
          <dgm:chPref val="3"/>
        </dgm:presLayoutVars>
      </dgm:prSet>
      <dgm:spPr/>
      <dgm:t>
        <a:bodyPr/>
        <a:lstStyle/>
        <a:p>
          <a:endParaRPr lang="lt-LT"/>
        </a:p>
      </dgm:t>
    </dgm:pt>
    <dgm:pt modelId="{07A739A2-D81D-437D-A37D-271FE5848799}" type="pres">
      <dgm:prSet presAssocID="{69FC746C-70C9-4460-BCBA-5A5C71011878}" presName="parTransOne" presStyleCnt="0"/>
      <dgm:spPr/>
    </dgm:pt>
    <dgm:pt modelId="{26B6EC3C-30CD-41C0-9224-DEC8572B96E9}" type="pres">
      <dgm:prSet presAssocID="{69FC746C-70C9-4460-BCBA-5A5C71011878}" presName="horzOne" presStyleCnt="0"/>
      <dgm:spPr/>
    </dgm:pt>
    <dgm:pt modelId="{350348A7-0F35-4463-A5F2-2DC253BD25CA}" type="pres">
      <dgm:prSet presAssocID="{84C5E0F9-13D3-4B83-83D9-4D4F802DA1A5}" presName="vertTwo" presStyleCnt="0"/>
      <dgm:spPr/>
    </dgm:pt>
    <dgm:pt modelId="{57D3F37C-D435-4DFE-B459-02DC931D0231}" type="pres">
      <dgm:prSet presAssocID="{84C5E0F9-13D3-4B83-83D9-4D4F802DA1A5}" presName="txTwo" presStyleLbl="node2" presStyleIdx="0" presStyleCnt="2">
        <dgm:presLayoutVars>
          <dgm:chPref val="3"/>
        </dgm:presLayoutVars>
      </dgm:prSet>
      <dgm:spPr/>
      <dgm:t>
        <a:bodyPr/>
        <a:lstStyle/>
        <a:p>
          <a:endParaRPr lang="lt-LT"/>
        </a:p>
      </dgm:t>
    </dgm:pt>
    <dgm:pt modelId="{198F696E-A3AB-46EE-BC2B-3E063EAA7825}" type="pres">
      <dgm:prSet presAssocID="{84C5E0F9-13D3-4B83-83D9-4D4F802DA1A5}" presName="parTransTwo" presStyleCnt="0"/>
      <dgm:spPr/>
    </dgm:pt>
    <dgm:pt modelId="{850D5947-7CE9-4E97-A267-F5D4156666E4}" type="pres">
      <dgm:prSet presAssocID="{84C5E0F9-13D3-4B83-83D9-4D4F802DA1A5}" presName="horzTwo" presStyleCnt="0"/>
      <dgm:spPr/>
    </dgm:pt>
    <dgm:pt modelId="{FB643059-B7ED-47D2-B154-FF38C5341628}" type="pres">
      <dgm:prSet presAssocID="{DA0422D8-0DB0-4E56-8A85-8B735897EF4B}" presName="vertThree" presStyleCnt="0"/>
      <dgm:spPr/>
    </dgm:pt>
    <dgm:pt modelId="{CEC57CF0-BE74-453C-B1DF-5ED09FE9ABFA}" type="pres">
      <dgm:prSet presAssocID="{DA0422D8-0DB0-4E56-8A85-8B735897EF4B}" presName="txThree" presStyleLbl="node3" presStyleIdx="0" presStyleCnt="2">
        <dgm:presLayoutVars>
          <dgm:chPref val="3"/>
        </dgm:presLayoutVars>
      </dgm:prSet>
      <dgm:spPr/>
      <dgm:t>
        <a:bodyPr/>
        <a:lstStyle/>
        <a:p>
          <a:endParaRPr lang="lt-LT"/>
        </a:p>
      </dgm:t>
    </dgm:pt>
    <dgm:pt modelId="{1FEC6709-38FE-4B60-895C-91911E64046E}" type="pres">
      <dgm:prSet presAssocID="{DA0422D8-0DB0-4E56-8A85-8B735897EF4B}" presName="parTransThree" presStyleCnt="0"/>
      <dgm:spPr/>
    </dgm:pt>
    <dgm:pt modelId="{4FFCDD00-1120-492D-8A46-382AD33568FD}" type="pres">
      <dgm:prSet presAssocID="{DA0422D8-0DB0-4E56-8A85-8B735897EF4B}" presName="horzThree" presStyleCnt="0"/>
      <dgm:spPr/>
    </dgm:pt>
    <dgm:pt modelId="{A564ADEA-D2AD-4734-A482-0F725DCCE952}" type="pres">
      <dgm:prSet presAssocID="{F79AB3C5-A579-4291-8A28-7121CC4BF6C6}" presName="vertFour" presStyleCnt="0">
        <dgm:presLayoutVars>
          <dgm:chPref val="3"/>
        </dgm:presLayoutVars>
      </dgm:prSet>
      <dgm:spPr/>
    </dgm:pt>
    <dgm:pt modelId="{CE443C4A-CCFD-4837-8602-EEECFE34D976}" type="pres">
      <dgm:prSet presAssocID="{F79AB3C5-A579-4291-8A28-7121CC4BF6C6}" presName="txFour" presStyleLbl="node4" presStyleIdx="0" presStyleCnt="6">
        <dgm:presLayoutVars>
          <dgm:chPref val="3"/>
        </dgm:presLayoutVars>
      </dgm:prSet>
      <dgm:spPr/>
      <dgm:t>
        <a:bodyPr/>
        <a:lstStyle/>
        <a:p>
          <a:endParaRPr lang="lt-LT"/>
        </a:p>
      </dgm:t>
    </dgm:pt>
    <dgm:pt modelId="{D23ADFDF-70DA-4A40-A799-050A32955AE5}" type="pres">
      <dgm:prSet presAssocID="{F79AB3C5-A579-4291-8A28-7121CC4BF6C6}" presName="horzFour" presStyleCnt="0"/>
      <dgm:spPr/>
    </dgm:pt>
    <dgm:pt modelId="{1A547CCF-FA58-49A6-B37B-750B4DFCFCD2}" type="pres">
      <dgm:prSet presAssocID="{AB707DD4-B618-476C-977F-3BD6CD848686}" presName="sibSpaceFour" presStyleCnt="0"/>
      <dgm:spPr/>
    </dgm:pt>
    <dgm:pt modelId="{DC9BB771-933B-4D16-9613-E131271A0658}" type="pres">
      <dgm:prSet presAssocID="{A70C2290-1F54-490B-890D-D48324A5FEEC}" presName="vertFour" presStyleCnt="0">
        <dgm:presLayoutVars>
          <dgm:chPref val="3"/>
        </dgm:presLayoutVars>
      </dgm:prSet>
      <dgm:spPr/>
    </dgm:pt>
    <dgm:pt modelId="{50FC03AD-1828-4FD3-9B7E-D756384855DC}" type="pres">
      <dgm:prSet presAssocID="{A70C2290-1F54-490B-890D-D48324A5FEEC}" presName="txFour" presStyleLbl="node4" presStyleIdx="1" presStyleCnt="6">
        <dgm:presLayoutVars>
          <dgm:chPref val="3"/>
        </dgm:presLayoutVars>
      </dgm:prSet>
      <dgm:spPr/>
      <dgm:t>
        <a:bodyPr/>
        <a:lstStyle/>
        <a:p>
          <a:endParaRPr lang="lt-LT"/>
        </a:p>
      </dgm:t>
    </dgm:pt>
    <dgm:pt modelId="{B8C8B548-9465-4944-A619-5718BEB43D4A}" type="pres">
      <dgm:prSet presAssocID="{A70C2290-1F54-490B-890D-D48324A5FEEC}" presName="horzFour" presStyleCnt="0"/>
      <dgm:spPr/>
    </dgm:pt>
    <dgm:pt modelId="{9AEB2242-516A-4A44-9818-43339E95FCB3}" type="pres">
      <dgm:prSet presAssocID="{16AA0EA2-1878-4B78-9550-B7CB1237306E}" presName="sibSpaceFour" presStyleCnt="0"/>
      <dgm:spPr/>
    </dgm:pt>
    <dgm:pt modelId="{5C7182D9-D39F-4456-8B53-E42694AD99C4}" type="pres">
      <dgm:prSet presAssocID="{15637BEB-0A0F-4F45-9A5B-4527FF23DBFB}" presName="vertFour" presStyleCnt="0">
        <dgm:presLayoutVars>
          <dgm:chPref val="3"/>
        </dgm:presLayoutVars>
      </dgm:prSet>
      <dgm:spPr/>
    </dgm:pt>
    <dgm:pt modelId="{AA313B3B-5CFF-4AFD-AA22-DDE01F2BBDEC}" type="pres">
      <dgm:prSet presAssocID="{15637BEB-0A0F-4F45-9A5B-4527FF23DBFB}" presName="txFour" presStyleLbl="node4" presStyleIdx="2" presStyleCnt="6">
        <dgm:presLayoutVars>
          <dgm:chPref val="3"/>
        </dgm:presLayoutVars>
      </dgm:prSet>
      <dgm:spPr/>
      <dgm:t>
        <a:bodyPr/>
        <a:lstStyle/>
        <a:p>
          <a:endParaRPr lang="lt-LT"/>
        </a:p>
      </dgm:t>
    </dgm:pt>
    <dgm:pt modelId="{C4D80E5E-8A94-453A-B82E-86F2BBB0271D}" type="pres">
      <dgm:prSet presAssocID="{15637BEB-0A0F-4F45-9A5B-4527FF23DBFB}" presName="horzFour" presStyleCnt="0"/>
      <dgm:spPr/>
    </dgm:pt>
    <dgm:pt modelId="{4D0C5A82-4CB4-442B-91C4-FAFE7A149BCB}" type="pres">
      <dgm:prSet presAssocID="{8BC9C038-1FF4-4097-A919-C0B54330D515}" presName="sibSpaceTwo" presStyleCnt="0"/>
      <dgm:spPr/>
    </dgm:pt>
    <dgm:pt modelId="{9C3937DC-2081-4431-BCEF-6B4C1A619137}" type="pres">
      <dgm:prSet presAssocID="{1D413C21-B05A-4646-B664-B08CDB69754E}" presName="vertTwo" presStyleCnt="0"/>
      <dgm:spPr/>
    </dgm:pt>
    <dgm:pt modelId="{DC67586A-5962-4D1A-ADDC-58F6615872C5}" type="pres">
      <dgm:prSet presAssocID="{1D413C21-B05A-4646-B664-B08CDB69754E}" presName="txTwo" presStyleLbl="node2" presStyleIdx="1" presStyleCnt="2">
        <dgm:presLayoutVars>
          <dgm:chPref val="3"/>
        </dgm:presLayoutVars>
      </dgm:prSet>
      <dgm:spPr/>
      <dgm:t>
        <a:bodyPr/>
        <a:lstStyle/>
        <a:p>
          <a:endParaRPr lang="lt-LT"/>
        </a:p>
      </dgm:t>
    </dgm:pt>
    <dgm:pt modelId="{6FB6ECD0-4906-4E06-97BD-3C4013D75848}" type="pres">
      <dgm:prSet presAssocID="{1D413C21-B05A-4646-B664-B08CDB69754E}" presName="parTransTwo" presStyleCnt="0"/>
      <dgm:spPr/>
    </dgm:pt>
    <dgm:pt modelId="{75950475-887E-42EC-BFFE-B99061D881D6}" type="pres">
      <dgm:prSet presAssocID="{1D413C21-B05A-4646-B664-B08CDB69754E}" presName="horzTwo" presStyleCnt="0"/>
      <dgm:spPr/>
    </dgm:pt>
    <dgm:pt modelId="{C42C4D3D-9E9F-4892-8134-6B33E93B4C3B}" type="pres">
      <dgm:prSet presAssocID="{E9D0DACB-AFCD-42A1-B03C-4F37D771363F}" presName="vertThree" presStyleCnt="0"/>
      <dgm:spPr/>
    </dgm:pt>
    <dgm:pt modelId="{382BC860-9989-4B05-A7A2-D772EA74482C}" type="pres">
      <dgm:prSet presAssocID="{E9D0DACB-AFCD-42A1-B03C-4F37D771363F}" presName="txThree" presStyleLbl="node3" presStyleIdx="1" presStyleCnt="2">
        <dgm:presLayoutVars>
          <dgm:chPref val="3"/>
        </dgm:presLayoutVars>
      </dgm:prSet>
      <dgm:spPr/>
      <dgm:t>
        <a:bodyPr/>
        <a:lstStyle/>
        <a:p>
          <a:endParaRPr lang="lt-LT"/>
        </a:p>
      </dgm:t>
    </dgm:pt>
    <dgm:pt modelId="{BEB68D7C-D105-49C2-AC2F-FCFEB38EB430}" type="pres">
      <dgm:prSet presAssocID="{E9D0DACB-AFCD-42A1-B03C-4F37D771363F}" presName="parTransThree" presStyleCnt="0"/>
      <dgm:spPr/>
    </dgm:pt>
    <dgm:pt modelId="{FB015895-E715-4124-9DC2-BDBD2BD11A83}" type="pres">
      <dgm:prSet presAssocID="{E9D0DACB-AFCD-42A1-B03C-4F37D771363F}" presName="horzThree" presStyleCnt="0"/>
      <dgm:spPr/>
    </dgm:pt>
    <dgm:pt modelId="{8C5F0FC5-CD79-40C6-BAE6-DB3AACB0A286}" type="pres">
      <dgm:prSet presAssocID="{81B5D056-F8D1-48EF-97B5-8879EAE5B058}" presName="vertFour" presStyleCnt="0">
        <dgm:presLayoutVars>
          <dgm:chPref val="3"/>
        </dgm:presLayoutVars>
      </dgm:prSet>
      <dgm:spPr/>
    </dgm:pt>
    <dgm:pt modelId="{6E78E300-B1C0-4BE7-90F9-708495B987B4}" type="pres">
      <dgm:prSet presAssocID="{81B5D056-F8D1-48EF-97B5-8879EAE5B058}" presName="txFour" presStyleLbl="node4" presStyleIdx="3" presStyleCnt="6">
        <dgm:presLayoutVars>
          <dgm:chPref val="3"/>
        </dgm:presLayoutVars>
      </dgm:prSet>
      <dgm:spPr/>
      <dgm:t>
        <a:bodyPr/>
        <a:lstStyle/>
        <a:p>
          <a:endParaRPr lang="lt-LT"/>
        </a:p>
      </dgm:t>
    </dgm:pt>
    <dgm:pt modelId="{976706A9-0F8D-4915-AB83-B1B4B97A5619}" type="pres">
      <dgm:prSet presAssocID="{81B5D056-F8D1-48EF-97B5-8879EAE5B058}" presName="horzFour" presStyleCnt="0"/>
      <dgm:spPr/>
    </dgm:pt>
    <dgm:pt modelId="{083C0703-117E-4622-8F9B-B0E91CB2EC92}" type="pres">
      <dgm:prSet presAssocID="{D44491BC-8376-4586-BDD4-39C40D4E96D7}" presName="sibSpaceFour" presStyleCnt="0"/>
      <dgm:spPr/>
    </dgm:pt>
    <dgm:pt modelId="{F0B7D717-89D3-45A4-9D60-A44C18EBAEF4}" type="pres">
      <dgm:prSet presAssocID="{02A6DE35-65DF-4884-AE14-027C069056C3}" presName="vertFour" presStyleCnt="0">
        <dgm:presLayoutVars>
          <dgm:chPref val="3"/>
        </dgm:presLayoutVars>
      </dgm:prSet>
      <dgm:spPr/>
    </dgm:pt>
    <dgm:pt modelId="{F23E1D73-E7FC-4F01-9E95-D8D55CCE7B8B}" type="pres">
      <dgm:prSet presAssocID="{02A6DE35-65DF-4884-AE14-027C069056C3}" presName="txFour" presStyleLbl="node4" presStyleIdx="4" presStyleCnt="6">
        <dgm:presLayoutVars>
          <dgm:chPref val="3"/>
        </dgm:presLayoutVars>
      </dgm:prSet>
      <dgm:spPr/>
      <dgm:t>
        <a:bodyPr/>
        <a:lstStyle/>
        <a:p>
          <a:endParaRPr lang="lt-LT"/>
        </a:p>
      </dgm:t>
    </dgm:pt>
    <dgm:pt modelId="{135EB72C-885A-46CE-AFE4-DA5CD8A15392}" type="pres">
      <dgm:prSet presAssocID="{02A6DE35-65DF-4884-AE14-027C069056C3}" presName="horzFour" presStyleCnt="0"/>
      <dgm:spPr/>
    </dgm:pt>
    <dgm:pt modelId="{9013D80F-0470-405C-A806-C81CDA4557B1}" type="pres">
      <dgm:prSet presAssocID="{0929DA76-AF40-4D4D-9227-857239959A37}" presName="sibSpaceFour" presStyleCnt="0"/>
      <dgm:spPr/>
    </dgm:pt>
    <dgm:pt modelId="{D9E4E40E-22FE-454E-974C-E2EE2833E35A}" type="pres">
      <dgm:prSet presAssocID="{CD5AE3A1-4EE1-4441-9273-9FA188651DDC}" presName="vertFour" presStyleCnt="0">
        <dgm:presLayoutVars>
          <dgm:chPref val="3"/>
        </dgm:presLayoutVars>
      </dgm:prSet>
      <dgm:spPr/>
    </dgm:pt>
    <dgm:pt modelId="{E63562A4-80FF-4F55-828B-E08F45A62AE2}" type="pres">
      <dgm:prSet presAssocID="{CD5AE3A1-4EE1-4441-9273-9FA188651DDC}" presName="txFour" presStyleLbl="node4" presStyleIdx="5" presStyleCnt="6">
        <dgm:presLayoutVars>
          <dgm:chPref val="3"/>
        </dgm:presLayoutVars>
      </dgm:prSet>
      <dgm:spPr/>
      <dgm:t>
        <a:bodyPr/>
        <a:lstStyle/>
        <a:p>
          <a:endParaRPr lang="lt-LT"/>
        </a:p>
      </dgm:t>
    </dgm:pt>
    <dgm:pt modelId="{E2D0CAA0-390A-4704-B963-30C10D75DD84}" type="pres">
      <dgm:prSet presAssocID="{CD5AE3A1-4EE1-4441-9273-9FA188651DDC}" presName="horzFour" presStyleCnt="0"/>
      <dgm:spPr/>
    </dgm:pt>
  </dgm:ptLst>
  <dgm:cxnLst>
    <dgm:cxn modelId="{FB1276E3-C9B2-4035-B194-15F7B3E80319}" srcId="{1D413C21-B05A-4646-B664-B08CDB69754E}" destId="{E9D0DACB-AFCD-42A1-B03C-4F37D771363F}" srcOrd="0" destOrd="0" parTransId="{96BC0003-3E94-4953-BC2D-1100636B0BF3}" sibTransId="{6EB968DE-BE2C-4520-9278-512BABE7DBE7}"/>
    <dgm:cxn modelId="{03AC7BA0-0321-4F25-AB46-9E34A069B2D0}" type="presOf" srcId="{1D413C21-B05A-4646-B664-B08CDB69754E}" destId="{DC67586A-5962-4D1A-ADDC-58F6615872C5}" srcOrd="0" destOrd="0" presId="urn:microsoft.com/office/officeart/2005/8/layout/hierarchy4"/>
    <dgm:cxn modelId="{F889EE39-8368-4D91-B2A2-A3FE230081E2}" type="presOf" srcId="{15637BEB-0A0F-4F45-9A5B-4527FF23DBFB}" destId="{AA313B3B-5CFF-4AFD-AA22-DDE01F2BBDEC}" srcOrd="0" destOrd="0" presId="urn:microsoft.com/office/officeart/2005/8/layout/hierarchy4"/>
    <dgm:cxn modelId="{BD7A448B-0AF7-4C31-A735-915FDACC1BC7}" type="presOf" srcId="{144FB3B6-D116-4009-84AA-10FAC46338A1}" destId="{A38309AA-2A78-4F06-AD0D-591310281658}" srcOrd="0" destOrd="0" presId="urn:microsoft.com/office/officeart/2005/8/layout/hierarchy4"/>
    <dgm:cxn modelId="{8C7F7FF1-2D11-4098-8942-0790FAA9F64B}" srcId="{69FC746C-70C9-4460-BCBA-5A5C71011878}" destId="{84C5E0F9-13D3-4B83-83D9-4D4F802DA1A5}" srcOrd="0" destOrd="0" parTransId="{201C404F-AB07-4CBD-ACDE-4136C0BB8A66}" sibTransId="{8BC9C038-1FF4-4097-A919-C0B54330D515}"/>
    <dgm:cxn modelId="{E327593C-F948-4552-9A5D-257A88DF635E}" type="presOf" srcId="{69FC746C-70C9-4460-BCBA-5A5C71011878}" destId="{55F3F7A3-52E8-4BA8-9020-CAE2C0ECC0DB}" srcOrd="0" destOrd="0" presId="urn:microsoft.com/office/officeart/2005/8/layout/hierarchy4"/>
    <dgm:cxn modelId="{9BCC111D-6F23-4516-AF0F-24175E7B1320}" srcId="{69FC746C-70C9-4460-BCBA-5A5C71011878}" destId="{1D413C21-B05A-4646-B664-B08CDB69754E}" srcOrd="1" destOrd="0" parTransId="{AB9AFF1D-AE3E-4035-BA08-46832463399C}" sibTransId="{7D4E739E-9B17-4D16-96FB-9D7F826638C0}"/>
    <dgm:cxn modelId="{8FF63F15-7DF4-40A8-9276-140FA627633E}" type="presOf" srcId="{F79AB3C5-A579-4291-8A28-7121CC4BF6C6}" destId="{CE443C4A-CCFD-4837-8602-EEECFE34D976}" srcOrd="0" destOrd="0" presId="urn:microsoft.com/office/officeart/2005/8/layout/hierarchy4"/>
    <dgm:cxn modelId="{50C135D9-15DE-4591-9AD4-CA0A6161404F}" srcId="{DA0422D8-0DB0-4E56-8A85-8B735897EF4B}" destId="{15637BEB-0A0F-4F45-9A5B-4527FF23DBFB}" srcOrd="2" destOrd="0" parTransId="{6F3D2A2E-2D34-4905-AF3A-F501A1B29038}" sibTransId="{3D2AD063-B18F-45CB-90D4-1F0F2DDD62C2}"/>
    <dgm:cxn modelId="{67371E50-2678-4BE1-9534-D7524EECD701}" type="presOf" srcId="{CD5AE3A1-4EE1-4441-9273-9FA188651DDC}" destId="{E63562A4-80FF-4F55-828B-E08F45A62AE2}" srcOrd="0" destOrd="0" presId="urn:microsoft.com/office/officeart/2005/8/layout/hierarchy4"/>
    <dgm:cxn modelId="{FD51C093-ED74-40AB-87A4-0CDC621D6BF0}" srcId="{E9D0DACB-AFCD-42A1-B03C-4F37D771363F}" destId="{02A6DE35-65DF-4884-AE14-027C069056C3}" srcOrd="1" destOrd="0" parTransId="{63E79468-9641-416A-B44A-4F8723F65E07}" sibTransId="{0929DA76-AF40-4D4D-9227-857239959A37}"/>
    <dgm:cxn modelId="{0494CC36-D2B0-48C0-8A03-7190503E3E49}" srcId="{DA0422D8-0DB0-4E56-8A85-8B735897EF4B}" destId="{A70C2290-1F54-490B-890D-D48324A5FEEC}" srcOrd="1" destOrd="0" parTransId="{25B54A4D-328A-4825-B148-A64E42FC87C6}" sibTransId="{16AA0EA2-1878-4B78-9550-B7CB1237306E}"/>
    <dgm:cxn modelId="{89A47DFC-FD86-45BD-99C3-DD2BF1219463}" type="presOf" srcId="{81B5D056-F8D1-48EF-97B5-8879EAE5B058}" destId="{6E78E300-B1C0-4BE7-90F9-708495B987B4}" srcOrd="0" destOrd="0" presId="urn:microsoft.com/office/officeart/2005/8/layout/hierarchy4"/>
    <dgm:cxn modelId="{DBDE9EDF-C887-4611-BA04-EFED4161E9FD}" type="presOf" srcId="{A70C2290-1F54-490B-890D-D48324A5FEEC}" destId="{50FC03AD-1828-4FD3-9B7E-D756384855DC}" srcOrd="0" destOrd="0" presId="urn:microsoft.com/office/officeart/2005/8/layout/hierarchy4"/>
    <dgm:cxn modelId="{53577703-93E8-4085-AB6E-E7E4111D46F3}" srcId="{84C5E0F9-13D3-4B83-83D9-4D4F802DA1A5}" destId="{DA0422D8-0DB0-4E56-8A85-8B735897EF4B}" srcOrd="0" destOrd="0" parTransId="{A0B91FF3-4174-43B7-812F-1D0F03AB3615}" sibTransId="{56E6D569-5633-4380-9C65-D3EC999179E6}"/>
    <dgm:cxn modelId="{FAEBA42A-2F40-4D35-B46A-7B588F0DD4F1}" type="presOf" srcId="{02A6DE35-65DF-4884-AE14-027C069056C3}" destId="{F23E1D73-E7FC-4F01-9E95-D8D55CCE7B8B}" srcOrd="0" destOrd="0" presId="urn:microsoft.com/office/officeart/2005/8/layout/hierarchy4"/>
    <dgm:cxn modelId="{BCDC77E9-D7C9-4537-B74F-FAB7E2C8D1B1}" type="presOf" srcId="{84C5E0F9-13D3-4B83-83D9-4D4F802DA1A5}" destId="{57D3F37C-D435-4DFE-B459-02DC931D0231}" srcOrd="0" destOrd="0" presId="urn:microsoft.com/office/officeart/2005/8/layout/hierarchy4"/>
    <dgm:cxn modelId="{25E0C961-583F-46B9-B903-E8F670E6DCB8}" srcId="{E9D0DACB-AFCD-42A1-B03C-4F37D771363F}" destId="{81B5D056-F8D1-48EF-97B5-8879EAE5B058}" srcOrd="0" destOrd="0" parTransId="{65FBC3A7-CCCD-41C3-86F4-5EBD8BE60419}" sibTransId="{D44491BC-8376-4586-BDD4-39C40D4E96D7}"/>
    <dgm:cxn modelId="{BEC2DF12-9DE2-4D21-A26F-37BC899FAFD1}" type="presOf" srcId="{DA0422D8-0DB0-4E56-8A85-8B735897EF4B}" destId="{CEC57CF0-BE74-453C-B1DF-5ED09FE9ABFA}" srcOrd="0" destOrd="0" presId="urn:microsoft.com/office/officeart/2005/8/layout/hierarchy4"/>
    <dgm:cxn modelId="{47273F9C-8D9F-4C61-A45F-BDA10C1D28C3}" srcId="{144FB3B6-D116-4009-84AA-10FAC46338A1}" destId="{69FC746C-70C9-4460-BCBA-5A5C71011878}" srcOrd="0" destOrd="0" parTransId="{240652FE-982D-4B8F-947A-4187387468AE}" sibTransId="{F600C454-731F-4C07-92BA-59A4FEE8EFBA}"/>
    <dgm:cxn modelId="{E72412E9-5D0E-4AC7-BF8A-F59B17600ABB}" srcId="{DA0422D8-0DB0-4E56-8A85-8B735897EF4B}" destId="{F79AB3C5-A579-4291-8A28-7121CC4BF6C6}" srcOrd="0" destOrd="0" parTransId="{D0FCDD87-FFE7-47AC-9748-BAEB94678CDD}" sibTransId="{AB707DD4-B618-476C-977F-3BD6CD848686}"/>
    <dgm:cxn modelId="{1F463DDD-207F-4853-9B77-7B9AD3DE3B72}" type="presOf" srcId="{E9D0DACB-AFCD-42A1-B03C-4F37D771363F}" destId="{382BC860-9989-4B05-A7A2-D772EA74482C}" srcOrd="0" destOrd="0" presId="urn:microsoft.com/office/officeart/2005/8/layout/hierarchy4"/>
    <dgm:cxn modelId="{882002B6-ACEC-4ED2-96CB-604AB412FC56}" srcId="{E9D0DACB-AFCD-42A1-B03C-4F37D771363F}" destId="{CD5AE3A1-4EE1-4441-9273-9FA188651DDC}" srcOrd="2" destOrd="0" parTransId="{241D343D-FBC3-440B-8E23-131B401EF573}" sibTransId="{89E5CBEB-BAD2-4345-ADBB-24FE313ECF32}"/>
    <dgm:cxn modelId="{F2F14BDB-53A3-4E29-99E7-C7327092BF25}" type="presParOf" srcId="{A38309AA-2A78-4F06-AD0D-591310281658}" destId="{E72EAF07-3C3F-432C-AF86-6F59F1A8068A}" srcOrd="0" destOrd="0" presId="urn:microsoft.com/office/officeart/2005/8/layout/hierarchy4"/>
    <dgm:cxn modelId="{A867A7DF-CC25-4E91-8914-E818C9292615}" type="presParOf" srcId="{E72EAF07-3C3F-432C-AF86-6F59F1A8068A}" destId="{55F3F7A3-52E8-4BA8-9020-CAE2C0ECC0DB}" srcOrd="0" destOrd="0" presId="urn:microsoft.com/office/officeart/2005/8/layout/hierarchy4"/>
    <dgm:cxn modelId="{56D24EA0-8AC3-4017-8318-11B9EAE8807E}" type="presParOf" srcId="{E72EAF07-3C3F-432C-AF86-6F59F1A8068A}" destId="{07A739A2-D81D-437D-A37D-271FE5848799}" srcOrd="1" destOrd="0" presId="urn:microsoft.com/office/officeart/2005/8/layout/hierarchy4"/>
    <dgm:cxn modelId="{CA861B4F-DB3B-4EE6-8618-18F07CDD30A7}" type="presParOf" srcId="{E72EAF07-3C3F-432C-AF86-6F59F1A8068A}" destId="{26B6EC3C-30CD-41C0-9224-DEC8572B96E9}" srcOrd="2" destOrd="0" presId="urn:microsoft.com/office/officeart/2005/8/layout/hierarchy4"/>
    <dgm:cxn modelId="{8A9FFB9C-B3CE-4E17-BE34-E711CCCCF9C0}" type="presParOf" srcId="{26B6EC3C-30CD-41C0-9224-DEC8572B96E9}" destId="{350348A7-0F35-4463-A5F2-2DC253BD25CA}" srcOrd="0" destOrd="0" presId="urn:microsoft.com/office/officeart/2005/8/layout/hierarchy4"/>
    <dgm:cxn modelId="{023146D8-5016-4B1A-BB3E-16D3B251E656}" type="presParOf" srcId="{350348A7-0F35-4463-A5F2-2DC253BD25CA}" destId="{57D3F37C-D435-4DFE-B459-02DC931D0231}" srcOrd="0" destOrd="0" presId="urn:microsoft.com/office/officeart/2005/8/layout/hierarchy4"/>
    <dgm:cxn modelId="{45350761-64D8-40DA-9A84-8CB446689068}" type="presParOf" srcId="{350348A7-0F35-4463-A5F2-2DC253BD25CA}" destId="{198F696E-A3AB-46EE-BC2B-3E063EAA7825}" srcOrd="1" destOrd="0" presId="urn:microsoft.com/office/officeart/2005/8/layout/hierarchy4"/>
    <dgm:cxn modelId="{D1DC53C6-7D33-48D1-8337-2BA2E14355E8}" type="presParOf" srcId="{350348A7-0F35-4463-A5F2-2DC253BD25CA}" destId="{850D5947-7CE9-4E97-A267-F5D4156666E4}" srcOrd="2" destOrd="0" presId="urn:microsoft.com/office/officeart/2005/8/layout/hierarchy4"/>
    <dgm:cxn modelId="{EDD0779D-F868-4D2F-B6BB-9F5739BB173C}" type="presParOf" srcId="{850D5947-7CE9-4E97-A267-F5D4156666E4}" destId="{FB643059-B7ED-47D2-B154-FF38C5341628}" srcOrd="0" destOrd="0" presId="urn:microsoft.com/office/officeart/2005/8/layout/hierarchy4"/>
    <dgm:cxn modelId="{B6E59434-5EC2-4F89-9276-8D34442AE38F}" type="presParOf" srcId="{FB643059-B7ED-47D2-B154-FF38C5341628}" destId="{CEC57CF0-BE74-453C-B1DF-5ED09FE9ABFA}" srcOrd="0" destOrd="0" presId="urn:microsoft.com/office/officeart/2005/8/layout/hierarchy4"/>
    <dgm:cxn modelId="{53924D60-8A88-4753-A288-84D2C6107648}" type="presParOf" srcId="{FB643059-B7ED-47D2-B154-FF38C5341628}" destId="{1FEC6709-38FE-4B60-895C-91911E64046E}" srcOrd="1" destOrd="0" presId="urn:microsoft.com/office/officeart/2005/8/layout/hierarchy4"/>
    <dgm:cxn modelId="{DC991D36-CDB5-4F1D-8811-CF1C942899A0}" type="presParOf" srcId="{FB643059-B7ED-47D2-B154-FF38C5341628}" destId="{4FFCDD00-1120-492D-8A46-382AD33568FD}" srcOrd="2" destOrd="0" presId="urn:microsoft.com/office/officeart/2005/8/layout/hierarchy4"/>
    <dgm:cxn modelId="{406F406F-1E23-4505-A6A7-B0FEBFF6B1C1}" type="presParOf" srcId="{4FFCDD00-1120-492D-8A46-382AD33568FD}" destId="{A564ADEA-D2AD-4734-A482-0F725DCCE952}" srcOrd="0" destOrd="0" presId="urn:microsoft.com/office/officeart/2005/8/layout/hierarchy4"/>
    <dgm:cxn modelId="{CAB6FBD2-F454-4186-8DE4-4803C9517D30}" type="presParOf" srcId="{A564ADEA-D2AD-4734-A482-0F725DCCE952}" destId="{CE443C4A-CCFD-4837-8602-EEECFE34D976}" srcOrd="0" destOrd="0" presId="urn:microsoft.com/office/officeart/2005/8/layout/hierarchy4"/>
    <dgm:cxn modelId="{15CDDE21-C623-4A1C-964C-4B4A3D5E6981}" type="presParOf" srcId="{A564ADEA-D2AD-4734-A482-0F725DCCE952}" destId="{D23ADFDF-70DA-4A40-A799-050A32955AE5}" srcOrd="1" destOrd="0" presId="urn:microsoft.com/office/officeart/2005/8/layout/hierarchy4"/>
    <dgm:cxn modelId="{90A9DE23-7047-4B1C-9577-7B9460982E9B}" type="presParOf" srcId="{4FFCDD00-1120-492D-8A46-382AD33568FD}" destId="{1A547CCF-FA58-49A6-B37B-750B4DFCFCD2}" srcOrd="1" destOrd="0" presId="urn:microsoft.com/office/officeart/2005/8/layout/hierarchy4"/>
    <dgm:cxn modelId="{C7B812DC-718C-434C-B402-F861C4E21BFD}" type="presParOf" srcId="{4FFCDD00-1120-492D-8A46-382AD33568FD}" destId="{DC9BB771-933B-4D16-9613-E131271A0658}" srcOrd="2" destOrd="0" presId="urn:microsoft.com/office/officeart/2005/8/layout/hierarchy4"/>
    <dgm:cxn modelId="{DF6A1519-C1BC-4B04-AB38-8D2F1C8C4DA9}" type="presParOf" srcId="{DC9BB771-933B-4D16-9613-E131271A0658}" destId="{50FC03AD-1828-4FD3-9B7E-D756384855DC}" srcOrd="0" destOrd="0" presId="urn:microsoft.com/office/officeart/2005/8/layout/hierarchy4"/>
    <dgm:cxn modelId="{EED61179-6180-423E-B3D1-1A7245AA2C0B}" type="presParOf" srcId="{DC9BB771-933B-4D16-9613-E131271A0658}" destId="{B8C8B548-9465-4944-A619-5718BEB43D4A}" srcOrd="1" destOrd="0" presId="urn:microsoft.com/office/officeart/2005/8/layout/hierarchy4"/>
    <dgm:cxn modelId="{1B163120-6C6D-4D54-9A73-8180F9F5CEAB}" type="presParOf" srcId="{4FFCDD00-1120-492D-8A46-382AD33568FD}" destId="{9AEB2242-516A-4A44-9818-43339E95FCB3}" srcOrd="3" destOrd="0" presId="urn:microsoft.com/office/officeart/2005/8/layout/hierarchy4"/>
    <dgm:cxn modelId="{A0E90F22-AEB5-405D-862E-3A19B02232B0}" type="presParOf" srcId="{4FFCDD00-1120-492D-8A46-382AD33568FD}" destId="{5C7182D9-D39F-4456-8B53-E42694AD99C4}" srcOrd="4" destOrd="0" presId="urn:microsoft.com/office/officeart/2005/8/layout/hierarchy4"/>
    <dgm:cxn modelId="{C86EB7AB-5765-4BB1-B57D-A1571DE725A1}" type="presParOf" srcId="{5C7182D9-D39F-4456-8B53-E42694AD99C4}" destId="{AA313B3B-5CFF-4AFD-AA22-DDE01F2BBDEC}" srcOrd="0" destOrd="0" presId="urn:microsoft.com/office/officeart/2005/8/layout/hierarchy4"/>
    <dgm:cxn modelId="{B1B9A812-20A2-4310-87FB-9D33054EFD31}" type="presParOf" srcId="{5C7182D9-D39F-4456-8B53-E42694AD99C4}" destId="{C4D80E5E-8A94-453A-B82E-86F2BBB0271D}" srcOrd="1" destOrd="0" presId="urn:microsoft.com/office/officeart/2005/8/layout/hierarchy4"/>
    <dgm:cxn modelId="{91F29AB0-4A57-4DEE-AA65-7C866744577B}" type="presParOf" srcId="{26B6EC3C-30CD-41C0-9224-DEC8572B96E9}" destId="{4D0C5A82-4CB4-442B-91C4-FAFE7A149BCB}" srcOrd="1" destOrd="0" presId="urn:microsoft.com/office/officeart/2005/8/layout/hierarchy4"/>
    <dgm:cxn modelId="{3FE2F576-0468-44DE-A076-2291C79AE04C}" type="presParOf" srcId="{26B6EC3C-30CD-41C0-9224-DEC8572B96E9}" destId="{9C3937DC-2081-4431-BCEF-6B4C1A619137}" srcOrd="2" destOrd="0" presId="urn:microsoft.com/office/officeart/2005/8/layout/hierarchy4"/>
    <dgm:cxn modelId="{3DA2E08B-BC68-4719-8411-E393F0D8FBEC}" type="presParOf" srcId="{9C3937DC-2081-4431-BCEF-6B4C1A619137}" destId="{DC67586A-5962-4D1A-ADDC-58F6615872C5}" srcOrd="0" destOrd="0" presId="urn:microsoft.com/office/officeart/2005/8/layout/hierarchy4"/>
    <dgm:cxn modelId="{7FB39800-3944-4F08-87B2-63E0B454FF84}" type="presParOf" srcId="{9C3937DC-2081-4431-BCEF-6B4C1A619137}" destId="{6FB6ECD0-4906-4E06-97BD-3C4013D75848}" srcOrd="1" destOrd="0" presId="urn:microsoft.com/office/officeart/2005/8/layout/hierarchy4"/>
    <dgm:cxn modelId="{FB9F2CC7-EC24-4864-9BF3-0C5C5614C74B}" type="presParOf" srcId="{9C3937DC-2081-4431-BCEF-6B4C1A619137}" destId="{75950475-887E-42EC-BFFE-B99061D881D6}" srcOrd="2" destOrd="0" presId="urn:microsoft.com/office/officeart/2005/8/layout/hierarchy4"/>
    <dgm:cxn modelId="{7A34E9D7-7B31-41E1-A790-D6BEE1EF027B}" type="presParOf" srcId="{75950475-887E-42EC-BFFE-B99061D881D6}" destId="{C42C4D3D-9E9F-4892-8134-6B33E93B4C3B}" srcOrd="0" destOrd="0" presId="urn:microsoft.com/office/officeart/2005/8/layout/hierarchy4"/>
    <dgm:cxn modelId="{5C1D477D-1E23-423F-9302-71A01BC27C14}" type="presParOf" srcId="{C42C4D3D-9E9F-4892-8134-6B33E93B4C3B}" destId="{382BC860-9989-4B05-A7A2-D772EA74482C}" srcOrd="0" destOrd="0" presId="urn:microsoft.com/office/officeart/2005/8/layout/hierarchy4"/>
    <dgm:cxn modelId="{641EFB18-360C-4F7C-918F-0C73A451EDEE}" type="presParOf" srcId="{C42C4D3D-9E9F-4892-8134-6B33E93B4C3B}" destId="{BEB68D7C-D105-49C2-AC2F-FCFEB38EB430}" srcOrd="1" destOrd="0" presId="urn:microsoft.com/office/officeart/2005/8/layout/hierarchy4"/>
    <dgm:cxn modelId="{9D309C22-EE6C-46C8-AF09-B3C59FDBCFA2}" type="presParOf" srcId="{C42C4D3D-9E9F-4892-8134-6B33E93B4C3B}" destId="{FB015895-E715-4124-9DC2-BDBD2BD11A83}" srcOrd="2" destOrd="0" presId="urn:microsoft.com/office/officeart/2005/8/layout/hierarchy4"/>
    <dgm:cxn modelId="{FC8031DE-1C9B-49BE-9A36-1F7AF331216E}" type="presParOf" srcId="{FB015895-E715-4124-9DC2-BDBD2BD11A83}" destId="{8C5F0FC5-CD79-40C6-BAE6-DB3AACB0A286}" srcOrd="0" destOrd="0" presId="urn:microsoft.com/office/officeart/2005/8/layout/hierarchy4"/>
    <dgm:cxn modelId="{E252D288-9DFB-47EE-A246-C9C1DFDD9403}" type="presParOf" srcId="{8C5F0FC5-CD79-40C6-BAE6-DB3AACB0A286}" destId="{6E78E300-B1C0-4BE7-90F9-708495B987B4}" srcOrd="0" destOrd="0" presId="urn:microsoft.com/office/officeart/2005/8/layout/hierarchy4"/>
    <dgm:cxn modelId="{956F9134-89F0-42DA-8058-2E794860A93C}" type="presParOf" srcId="{8C5F0FC5-CD79-40C6-BAE6-DB3AACB0A286}" destId="{976706A9-0F8D-4915-AB83-B1B4B97A5619}" srcOrd="1" destOrd="0" presId="urn:microsoft.com/office/officeart/2005/8/layout/hierarchy4"/>
    <dgm:cxn modelId="{066E06B6-CBE6-40A0-81FB-89F3AA137669}" type="presParOf" srcId="{FB015895-E715-4124-9DC2-BDBD2BD11A83}" destId="{083C0703-117E-4622-8F9B-B0E91CB2EC92}" srcOrd="1" destOrd="0" presId="urn:microsoft.com/office/officeart/2005/8/layout/hierarchy4"/>
    <dgm:cxn modelId="{32B4ACF3-4DCC-4C75-8D29-7E59263D3D12}" type="presParOf" srcId="{FB015895-E715-4124-9DC2-BDBD2BD11A83}" destId="{F0B7D717-89D3-45A4-9D60-A44C18EBAEF4}" srcOrd="2" destOrd="0" presId="urn:microsoft.com/office/officeart/2005/8/layout/hierarchy4"/>
    <dgm:cxn modelId="{5BDDF3CB-08DF-4662-B01E-BE90E29CAB6F}" type="presParOf" srcId="{F0B7D717-89D3-45A4-9D60-A44C18EBAEF4}" destId="{F23E1D73-E7FC-4F01-9E95-D8D55CCE7B8B}" srcOrd="0" destOrd="0" presId="urn:microsoft.com/office/officeart/2005/8/layout/hierarchy4"/>
    <dgm:cxn modelId="{F2A1028C-6866-41A7-A675-F8A657D3B659}" type="presParOf" srcId="{F0B7D717-89D3-45A4-9D60-A44C18EBAEF4}" destId="{135EB72C-885A-46CE-AFE4-DA5CD8A15392}" srcOrd="1" destOrd="0" presId="urn:microsoft.com/office/officeart/2005/8/layout/hierarchy4"/>
    <dgm:cxn modelId="{60797338-7F63-46F7-8AC8-0F1AD768F99D}" type="presParOf" srcId="{FB015895-E715-4124-9DC2-BDBD2BD11A83}" destId="{9013D80F-0470-405C-A806-C81CDA4557B1}" srcOrd="3" destOrd="0" presId="urn:microsoft.com/office/officeart/2005/8/layout/hierarchy4"/>
    <dgm:cxn modelId="{F9CBB24F-138E-4B80-A037-673FAEC0EBC4}" type="presParOf" srcId="{FB015895-E715-4124-9DC2-BDBD2BD11A83}" destId="{D9E4E40E-22FE-454E-974C-E2EE2833E35A}" srcOrd="4" destOrd="0" presId="urn:microsoft.com/office/officeart/2005/8/layout/hierarchy4"/>
    <dgm:cxn modelId="{4FDC8769-B8CB-4A48-BA9A-AA0ABE719E4F}" type="presParOf" srcId="{D9E4E40E-22FE-454E-974C-E2EE2833E35A}" destId="{E63562A4-80FF-4F55-828B-E08F45A62AE2}" srcOrd="0" destOrd="0" presId="urn:microsoft.com/office/officeart/2005/8/layout/hierarchy4"/>
    <dgm:cxn modelId="{789CE29F-D84E-4F2E-AAA9-DB987E465340}" type="presParOf" srcId="{D9E4E40E-22FE-454E-974C-E2EE2833E35A}" destId="{E2D0CAA0-390A-4704-B963-30C10D75DD8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79AC10-FE7B-4630-AC8E-88261B5E54E7}">
      <dsp:nvSpPr>
        <dsp:cNvPr id="0" name=""/>
        <dsp:cNvSpPr/>
      </dsp:nvSpPr>
      <dsp:spPr>
        <a:xfrm>
          <a:off x="0" y="0"/>
          <a:ext cx="8229600" cy="572149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lvl="0" algn="ctr" defTabSz="2889250">
            <a:lnSpc>
              <a:spcPct val="90000"/>
            </a:lnSpc>
            <a:spcBef>
              <a:spcPct val="0"/>
            </a:spcBef>
            <a:spcAft>
              <a:spcPct val="35000"/>
            </a:spcAft>
          </a:pPr>
          <a:r>
            <a:rPr lang="lt-LT" sz="6500" kern="1200" dirty="0" smtClean="0"/>
            <a:t>Viešųjų kalbų rūšys</a:t>
          </a:r>
        </a:p>
      </dsp:txBody>
      <dsp:txXfrm>
        <a:off x="0" y="0"/>
        <a:ext cx="8229600" cy="3089609"/>
      </dsp:txXfrm>
    </dsp:sp>
    <dsp:sp modelId="{A26BC8E6-B7D0-431E-B1D7-5F9C0C707BEB}">
      <dsp:nvSpPr>
        <dsp:cNvPr id="0" name=""/>
        <dsp:cNvSpPr/>
      </dsp:nvSpPr>
      <dsp:spPr>
        <a:xfrm>
          <a:off x="4018" y="2975179"/>
          <a:ext cx="2740521" cy="26318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t" anchorCtr="0">
          <a:noAutofit/>
        </a:bodyPr>
        <a:lstStyle/>
        <a:p>
          <a:pPr lvl="0" algn="l" defTabSz="1244600">
            <a:lnSpc>
              <a:spcPct val="90000"/>
            </a:lnSpc>
            <a:spcBef>
              <a:spcPct val="0"/>
            </a:spcBef>
            <a:spcAft>
              <a:spcPct val="35000"/>
            </a:spcAft>
          </a:pPr>
          <a:r>
            <a:rPr lang="lt-LT" sz="2800" kern="1200" dirty="0" smtClean="0"/>
            <a:t>Emocinės (sveikinimo)</a:t>
          </a:r>
          <a:endParaRPr lang="lt-LT" sz="2800" kern="1200" dirty="0"/>
        </a:p>
        <a:p>
          <a:pPr marL="228600" lvl="1" indent="-228600" algn="l" defTabSz="977900">
            <a:lnSpc>
              <a:spcPct val="90000"/>
            </a:lnSpc>
            <a:spcBef>
              <a:spcPct val="0"/>
            </a:spcBef>
            <a:spcAft>
              <a:spcPct val="15000"/>
            </a:spcAft>
            <a:buChar char="••"/>
          </a:pPr>
          <a:r>
            <a:rPr lang="lt-LT" sz="2200" kern="1200" dirty="0" smtClean="0"/>
            <a:t>Tikslas - sukelti teigiamus jausmus</a:t>
          </a:r>
          <a:endParaRPr lang="lt-LT" sz="2200" kern="1200" dirty="0"/>
        </a:p>
      </dsp:txBody>
      <dsp:txXfrm>
        <a:off x="4018" y="2975179"/>
        <a:ext cx="2740521" cy="2631889"/>
      </dsp:txXfrm>
    </dsp:sp>
    <dsp:sp modelId="{6DB76EA0-A31D-42CA-AB2F-519B3D661CD4}">
      <dsp:nvSpPr>
        <dsp:cNvPr id="0" name=""/>
        <dsp:cNvSpPr/>
      </dsp:nvSpPr>
      <dsp:spPr>
        <a:xfrm>
          <a:off x="2744539" y="2975179"/>
          <a:ext cx="2740521" cy="26318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t" anchorCtr="0">
          <a:noAutofit/>
        </a:bodyPr>
        <a:lstStyle/>
        <a:p>
          <a:pPr lvl="0" algn="l" defTabSz="1244600">
            <a:lnSpc>
              <a:spcPct val="90000"/>
            </a:lnSpc>
            <a:spcBef>
              <a:spcPct val="0"/>
            </a:spcBef>
            <a:spcAft>
              <a:spcPct val="35000"/>
            </a:spcAft>
          </a:pPr>
          <a:r>
            <a:rPr lang="lt-LT" sz="2800" kern="1200" dirty="0" smtClean="0"/>
            <a:t>Apeliacinės (įtikinėjimo)</a:t>
          </a:r>
          <a:endParaRPr lang="lt-LT" sz="2800" kern="1200" dirty="0"/>
        </a:p>
        <a:p>
          <a:pPr marL="228600" lvl="1" indent="-228600" algn="l" defTabSz="977900">
            <a:lnSpc>
              <a:spcPct val="90000"/>
            </a:lnSpc>
            <a:spcBef>
              <a:spcPct val="0"/>
            </a:spcBef>
            <a:spcAft>
              <a:spcPct val="15000"/>
            </a:spcAft>
            <a:buChar char="••"/>
          </a:pPr>
          <a:r>
            <a:rPr lang="lt-LT" sz="2200" kern="1200" dirty="0" smtClean="0"/>
            <a:t>Tikslas – priversti pašnekovą pakeisti nuomonę</a:t>
          </a:r>
          <a:endParaRPr lang="lt-LT" sz="2200" kern="1200" dirty="0"/>
        </a:p>
      </dsp:txBody>
      <dsp:txXfrm>
        <a:off x="2744539" y="2975179"/>
        <a:ext cx="2740521" cy="2631889"/>
      </dsp:txXfrm>
    </dsp:sp>
    <dsp:sp modelId="{35194C69-DB19-4758-A171-81A9A943C786}">
      <dsp:nvSpPr>
        <dsp:cNvPr id="0" name=""/>
        <dsp:cNvSpPr/>
      </dsp:nvSpPr>
      <dsp:spPr>
        <a:xfrm>
          <a:off x="5485060" y="2975179"/>
          <a:ext cx="2740521" cy="26318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t" anchorCtr="0">
          <a:noAutofit/>
        </a:bodyPr>
        <a:lstStyle/>
        <a:p>
          <a:pPr lvl="0" algn="l" defTabSz="1244600">
            <a:lnSpc>
              <a:spcPct val="90000"/>
            </a:lnSpc>
            <a:spcBef>
              <a:spcPct val="0"/>
            </a:spcBef>
            <a:spcAft>
              <a:spcPct val="35000"/>
            </a:spcAft>
          </a:pPr>
          <a:r>
            <a:rPr lang="lt-LT" sz="2800" kern="1200" dirty="0" smtClean="0"/>
            <a:t>Informacinės</a:t>
          </a:r>
          <a:endParaRPr lang="lt-LT" sz="2800" kern="1200" dirty="0"/>
        </a:p>
        <a:p>
          <a:pPr marL="228600" lvl="1" indent="-228600" algn="l" defTabSz="977900">
            <a:lnSpc>
              <a:spcPct val="90000"/>
            </a:lnSpc>
            <a:spcBef>
              <a:spcPct val="0"/>
            </a:spcBef>
            <a:spcAft>
              <a:spcPct val="15000"/>
            </a:spcAft>
            <a:buChar char="••"/>
          </a:pPr>
          <a:r>
            <a:rPr lang="lt-LT" sz="2200" kern="1200" dirty="0" smtClean="0"/>
            <a:t>Suteikti informacijos konkrečia tema</a:t>
          </a:r>
          <a:endParaRPr lang="lt-LT" sz="2200" kern="1200" dirty="0"/>
        </a:p>
      </dsp:txBody>
      <dsp:txXfrm>
        <a:off x="5485060" y="2975179"/>
        <a:ext cx="2740521" cy="26318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3F7A3-52E8-4BA8-9020-CAE2C0ECC0DB}">
      <dsp:nvSpPr>
        <dsp:cNvPr id="0" name=""/>
        <dsp:cNvSpPr/>
      </dsp:nvSpPr>
      <dsp:spPr>
        <a:xfrm>
          <a:off x="450" y="2768"/>
          <a:ext cx="8228699"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lt-LT" sz="6300" kern="1200" dirty="0" smtClean="0"/>
            <a:t>Emocinės kalbos</a:t>
          </a:r>
          <a:endParaRPr lang="lt-LT" sz="6300" kern="1200" dirty="0"/>
        </a:p>
      </dsp:txBody>
      <dsp:txXfrm>
        <a:off x="43359" y="45677"/>
        <a:ext cx="8142881" cy="1379200"/>
      </dsp:txXfrm>
    </dsp:sp>
    <dsp:sp modelId="{57D3F37C-D435-4DFE-B459-02DC931D0231}">
      <dsp:nvSpPr>
        <dsp:cNvPr id="0" name=""/>
        <dsp:cNvSpPr/>
      </dsp:nvSpPr>
      <dsp:spPr>
        <a:xfrm>
          <a:off x="450" y="1576812"/>
          <a:ext cx="4058317"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lt-LT" sz="5100" kern="1200" dirty="0" smtClean="0"/>
            <a:t>Proginės </a:t>
          </a:r>
          <a:endParaRPr lang="lt-LT" sz="5100" kern="1200" dirty="0"/>
        </a:p>
      </dsp:txBody>
      <dsp:txXfrm>
        <a:off x="43359" y="1619721"/>
        <a:ext cx="3972499" cy="1379200"/>
      </dsp:txXfrm>
    </dsp:sp>
    <dsp:sp modelId="{CEC57CF0-BE74-453C-B1DF-5ED09FE9ABFA}">
      <dsp:nvSpPr>
        <dsp:cNvPr id="0" name=""/>
        <dsp:cNvSpPr/>
      </dsp:nvSpPr>
      <dsp:spPr>
        <a:xfrm>
          <a:off x="450" y="3150857"/>
          <a:ext cx="4058317"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lt-LT" sz="3300" kern="1200" dirty="0" smtClean="0"/>
            <a:t>Sakomos įvairiomis progomis</a:t>
          </a:r>
          <a:endParaRPr lang="lt-LT" sz="3300" kern="1200" dirty="0"/>
        </a:p>
      </dsp:txBody>
      <dsp:txXfrm>
        <a:off x="43359" y="3193766"/>
        <a:ext cx="3972499" cy="1379200"/>
      </dsp:txXfrm>
    </dsp:sp>
    <dsp:sp modelId="{CE443C4A-CCFD-4837-8602-EEECFE34D976}">
      <dsp:nvSpPr>
        <dsp:cNvPr id="0" name=""/>
        <dsp:cNvSpPr/>
      </dsp:nvSpPr>
      <dsp:spPr>
        <a:xfrm>
          <a:off x="450"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Pristatomosios</a:t>
          </a:r>
          <a:endParaRPr lang="lt-LT" sz="1300" kern="1200" dirty="0"/>
        </a:p>
      </dsp:txBody>
      <dsp:txXfrm>
        <a:off x="39524" y="4763975"/>
        <a:ext cx="1255947" cy="1386870"/>
      </dsp:txXfrm>
    </dsp:sp>
    <dsp:sp modelId="{50FC03AD-1828-4FD3-9B7E-D756384855DC}">
      <dsp:nvSpPr>
        <dsp:cNvPr id="0" name=""/>
        <dsp:cNvSpPr/>
      </dsp:nvSpPr>
      <dsp:spPr>
        <a:xfrm>
          <a:off x="1362561"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Sveikinamosios</a:t>
          </a:r>
          <a:endParaRPr lang="lt-LT" sz="1300" kern="1200" dirty="0"/>
        </a:p>
      </dsp:txBody>
      <dsp:txXfrm>
        <a:off x="1401635" y="4763975"/>
        <a:ext cx="1255947" cy="1386870"/>
      </dsp:txXfrm>
    </dsp:sp>
    <dsp:sp modelId="{AA313B3B-5CFF-4AFD-AA22-DDE01F2BBDEC}">
      <dsp:nvSpPr>
        <dsp:cNvPr id="0" name=""/>
        <dsp:cNvSpPr/>
      </dsp:nvSpPr>
      <dsp:spPr>
        <a:xfrm>
          <a:off x="2724672"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Padėkos kalba </a:t>
          </a:r>
          <a:endParaRPr lang="lt-LT" sz="1300" kern="1200" dirty="0"/>
        </a:p>
      </dsp:txBody>
      <dsp:txXfrm>
        <a:off x="2763746" y="4763975"/>
        <a:ext cx="1255947" cy="1386870"/>
      </dsp:txXfrm>
    </dsp:sp>
    <dsp:sp modelId="{DC67586A-5962-4D1A-ADDC-58F6615872C5}">
      <dsp:nvSpPr>
        <dsp:cNvPr id="0" name=""/>
        <dsp:cNvSpPr/>
      </dsp:nvSpPr>
      <dsp:spPr>
        <a:xfrm>
          <a:off x="4170832" y="1576812"/>
          <a:ext cx="4058317"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lt-LT" sz="5100" kern="1200" dirty="0" smtClean="0"/>
            <a:t>Pramoginės </a:t>
          </a:r>
          <a:endParaRPr lang="lt-LT" sz="5100" kern="1200" dirty="0"/>
        </a:p>
      </dsp:txBody>
      <dsp:txXfrm>
        <a:off x="4213741" y="1619721"/>
        <a:ext cx="3972499" cy="1379200"/>
      </dsp:txXfrm>
    </dsp:sp>
    <dsp:sp modelId="{382BC860-9989-4B05-A7A2-D772EA74482C}">
      <dsp:nvSpPr>
        <dsp:cNvPr id="0" name=""/>
        <dsp:cNvSpPr/>
      </dsp:nvSpPr>
      <dsp:spPr>
        <a:xfrm>
          <a:off x="4170832" y="3150857"/>
          <a:ext cx="4058317"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lt-LT" sz="3300" kern="1200" dirty="0" smtClean="0"/>
            <a:t>Kokios nors šventės dalis (tostai)</a:t>
          </a:r>
          <a:endParaRPr lang="lt-LT" sz="3300" kern="1200" dirty="0"/>
        </a:p>
      </dsp:txBody>
      <dsp:txXfrm>
        <a:off x="4213741" y="3193766"/>
        <a:ext cx="3972499" cy="1379200"/>
      </dsp:txXfrm>
    </dsp:sp>
    <dsp:sp modelId="{6E78E300-B1C0-4BE7-90F9-708495B987B4}">
      <dsp:nvSpPr>
        <dsp:cNvPr id="0" name=""/>
        <dsp:cNvSpPr/>
      </dsp:nvSpPr>
      <dsp:spPr>
        <a:xfrm>
          <a:off x="4170832"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Sudomina </a:t>
          </a:r>
          <a:endParaRPr lang="lt-LT" sz="1300" kern="1200" dirty="0"/>
        </a:p>
      </dsp:txBody>
      <dsp:txXfrm>
        <a:off x="4209906" y="4763975"/>
        <a:ext cx="1255947" cy="1386870"/>
      </dsp:txXfrm>
    </dsp:sp>
    <dsp:sp modelId="{F23E1D73-E7FC-4F01-9E95-D8D55CCE7B8B}">
      <dsp:nvSpPr>
        <dsp:cNvPr id="0" name=""/>
        <dsp:cNvSpPr/>
      </dsp:nvSpPr>
      <dsp:spPr>
        <a:xfrm>
          <a:off x="5532943"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Yra šmaikščios, sąmojingos</a:t>
          </a:r>
          <a:endParaRPr lang="lt-LT" sz="1300" kern="1200" dirty="0"/>
        </a:p>
      </dsp:txBody>
      <dsp:txXfrm>
        <a:off x="5572017" y="4763975"/>
        <a:ext cx="1255947" cy="1386870"/>
      </dsp:txXfrm>
    </dsp:sp>
    <dsp:sp modelId="{E63562A4-80FF-4F55-828B-E08F45A62AE2}">
      <dsp:nvSpPr>
        <dsp:cNvPr id="0" name=""/>
        <dsp:cNvSpPr/>
      </dsp:nvSpPr>
      <dsp:spPr>
        <a:xfrm>
          <a:off x="6895054" y="4724901"/>
          <a:ext cx="1334095" cy="14650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lt-LT" sz="1300" kern="1200" dirty="0" smtClean="0"/>
            <a:t>Kupinos šviesaus humoro</a:t>
          </a:r>
          <a:endParaRPr lang="lt-LT" sz="1300" kern="1200" dirty="0"/>
        </a:p>
      </dsp:txBody>
      <dsp:txXfrm>
        <a:off x="6934128" y="4763975"/>
        <a:ext cx="1255947" cy="13868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2956D04-A3C8-49D4-B877-B45534FE3A10}" type="datetimeFigureOut">
              <a:rPr lang="lt-LT" smtClean="0"/>
              <a:t>2013.03.08</a:t>
            </a:fld>
            <a:endParaRPr lang="lt-L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lt-L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226E2A6-6D93-4997-8D45-933F879E6E5B}" type="slidenum">
              <a:rPr lang="lt-LT" smtClean="0"/>
              <a:t>‹#›</a:t>
            </a:fld>
            <a:endParaRPr lang="lt-L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Vertical Text Placeholder 2"/>
          <p:cNvSpPr>
            <a:spLocks noGrp="1"/>
          </p:cNvSpPr>
          <p:nvPr>
            <p:ph type="body" orient="vert" idx="1"/>
          </p:nvPr>
        </p:nvSpPr>
        <p:spPr/>
        <p:txBody>
          <a:bodyPr vert="eaVert" anchor="ct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A226E2A6-6D93-4997-8D45-933F879E6E5B}" type="slidenum">
              <a:rPr lang="lt-LT" smtClean="0"/>
              <a:t>‹#›</a:t>
            </a:fld>
            <a:endParaRPr lang="lt-L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A226E2A6-6D93-4997-8D45-933F879E6E5B}" type="slidenum">
              <a:rPr lang="lt-LT" smtClean="0"/>
              <a:t>‹#›</a:t>
            </a:fld>
            <a:endParaRPr lang="lt-L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4052902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2348673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1417293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3882562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42956D04-A3C8-49D4-B877-B45534FE3A10}" type="datetimeFigureOut">
              <a:rPr lang="lt-LT" smtClean="0"/>
              <a:t>2013.03.08</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3529599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42956D04-A3C8-49D4-B877-B45534FE3A10}" type="datetimeFigureOut">
              <a:rPr lang="lt-LT" smtClean="0"/>
              <a:t>2013.03.08</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774128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2956D04-A3C8-49D4-B877-B45534FE3A10}" type="datetimeFigureOut">
              <a:rPr lang="lt-LT" smtClean="0"/>
              <a:t>2013.03.08</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308983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181946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A226E2A6-6D93-4997-8D45-933F879E6E5B}" type="slidenum">
              <a:rPr lang="lt-LT" smtClean="0"/>
              <a:t>‹#›</a:t>
            </a:fld>
            <a:endParaRPr lang="lt-LT"/>
          </a:p>
        </p:txBody>
      </p:sp>
      <p:sp>
        <p:nvSpPr>
          <p:cNvPr id="11" name="Title 10"/>
          <p:cNvSpPr>
            <a:spLocks noGrp="1"/>
          </p:cNvSpPr>
          <p:nvPr>
            <p:ph type="title"/>
          </p:nvPr>
        </p:nvSpPr>
        <p:spPr/>
        <p:txBody>
          <a:bodyPr/>
          <a:lstStyle/>
          <a:p>
            <a:r>
              <a:rPr lang="lt-LT" smtClean="0"/>
              <a:t>Spustelėję redag. ruoš. pavad. stilių</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27901560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4060857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extLst>
      <p:ext uri="{BB962C8B-B14F-4D97-AF65-F5344CB8AC3E}">
        <p14:creationId xmlns:p14="http://schemas.microsoft.com/office/powerpoint/2010/main" val="136547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42956D04-A3C8-49D4-B877-B45534FE3A10}" type="datetimeFigureOut">
              <a:rPr lang="lt-LT" smtClean="0"/>
              <a:t>2013.03.08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A226E2A6-6D93-4997-8D45-933F879E6E5B}" type="slidenum">
              <a:rPr lang="lt-LT" smtClean="0"/>
              <a:t>‹#›</a:t>
            </a:fld>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A226E2A6-6D93-4997-8D45-933F879E6E5B}" type="slidenum">
              <a:rPr lang="lt-LT" smtClean="0"/>
              <a:t>‹#›</a:t>
            </a:fld>
            <a:endParaRPr lang="lt-LT"/>
          </a:p>
        </p:txBody>
      </p:sp>
      <p:sp>
        <p:nvSpPr>
          <p:cNvPr id="12" name="Title 11"/>
          <p:cNvSpPr>
            <a:spLocks noGrp="1"/>
          </p:cNvSpPr>
          <p:nvPr>
            <p:ph type="title"/>
          </p:nvPr>
        </p:nvSpPr>
        <p:spPr/>
        <p:txBody>
          <a:bodyPr/>
          <a:lstStyle>
            <a:lvl1pPr>
              <a:defRPr>
                <a:solidFill>
                  <a:schemeClr val="tx2"/>
                </a:solidFill>
              </a:defRPr>
            </a:lvl1pPr>
          </a:lstStyle>
          <a:p>
            <a:r>
              <a:rPr lang="lt-LT" smtClean="0"/>
              <a:t>Spustelėję redag. ruoš. pavad. stilių</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42956D04-A3C8-49D4-B877-B45534FE3A10}" type="datetimeFigureOut">
              <a:rPr lang="lt-LT" smtClean="0"/>
              <a:t>2013.03.08</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A226E2A6-6D93-4997-8D45-933F879E6E5B}" type="slidenum">
              <a:rPr lang="lt-LT" smtClean="0"/>
              <a:t>‹#›</a:t>
            </a:fld>
            <a:endParaRPr lang="lt-L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42956D04-A3C8-49D4-B877-B45534FE3A10}" type="datetimeFigureOut">
              <a:rPr lang="lt-LT" smtClean="0"/>
              <a:t>2013.03.08</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A226E2A6-6D93-4997-8D45-933F879E6E5B}" type="slidenum">
              <a:rPr lang="lt-LT" smtClean="0"/>
              <a:t>‹#›</a:t>
            </a:fld>
            <a:endParaRPr lang="lt-L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56D04-A3C8-49D4-B877-B45534FE3A10}" type="datetimeFigureOut">
              <a:rPr lang="lt-LT" smtClean="0"/>
              <a:t>2013.03.08</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lt-LT" smtClean="0"/>
              <a:t>Spustelėję redag. ruoš. pavad. stilių</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lt-LT" smtClean="0"/>
              <a:t>Spustelėję redag. ruoš. pavad. stilių</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42956D04-A3C8-49D4-B877-B45534FE3A10}" type="datetimeFigureOut">
              <a:rPr lang="lt-LT" smtClean="0"/>
              <a:t>2013.03.08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2956D04-A3C8-49D4-B877-B45534FE3A10}" type="datetimeFigureOut">
              <a:rPr lang="lt-LT" smtClean="0"/>
              <a:t>2013.03.08</a:t>
            </a:fld>
            <a:endParaRPr lang="lt-L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lt-L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226E2A6-6D93-4997-8D45-933F879E6E5B}"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56D04-A3C8-49D4-B877-B45534FE3A10}" type="datetimeFigureOut">
              <a:rPr lang="lt-LT" smtClean="0"/>
              <a:t>2013.03.08</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6E2A6-6D93-4997-8D45-933F879E6E5B}" type="slidenum">
              <a:rPr lang="lt-LT" smtClean="0"/>
              <a:t>‹#›</a:t>
            </a:fld>
            <a:endParaRPr lang="lt-LT"/>
          </a:p>
        </p:txBody>
      </p:sp>
    </p:spTree>
    <p:extLst>
      <p:ext uri="{BB962C8B-B14F-4D97-AF65-F5344CB8AC3E}">
        <p14:creationId xmlns:p14="http://schemas.microsoft.com/office/powerpoint/2010/main" val="208032823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diagramLayout" Target="../diagrams/layout1.xml"/><Relationship Id="rId7" Type="http://schemas.openxmlformats.org/officeDocument/2006/relationships/image" Target="../media/image4.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323528" y="1387737"/>
            <a:ext cx="8352927" cy="1731982"/>
          </a:xfrm>
        </p:spPr>
        <p:txBody>
          <a:bodyPr>
            <a:normAutofit fontScale="90000"/>
          </a:bodyPr>
          <a:lstStyle/>
          <a:p>
            <a:r>
              <a:rPr lang="lt-LT" dirty="0" smtClean="0"/>
              <a:t>Susipažįstu su viešosiomis kalbomis. </a:t>
            </a:r>
            <a:endParaRPr lang="lt-LT" dirty="0"/>
          </a:p>
        </p:txBody>
      </p:sp>
      <p:sp>
        <p:nvSpPr>
          <p:cNvPr id="3" name="Antrinis pavadinimas 2"/>
          <p:cNvSpPr>
            <a:spLocks noGrp="1"/>
          </p:cNvSpPr>
          <p:nvPr>
            <p:ph type="subTitle" idx="1"/>
          </p:nvPr>
        </p:nvSpPr>
        <p:spPr/>
        <p:txBody>
          <a:bodyPr/>
          <a:lstStyle/>
          <a:p>
            <a:r>
              <a:rPr lang="lt-LT" sz="4800" dirty="0"/>
              <a:t>Emocinės kalbos. </a:t>
            </a:r>
            <a:endParaRPr lang="lt-LT" dirty="0"/>
          </a:p>
        </p:txBody>
      </p:sp>
    </p:spTree>
    <p:extLst>
      <p:ext uri="{BB962C8B-B14F-4D97-AF65-F5344CB8AC3E}">
        <p14:creationId xmlns:p14="http://schemas.microsoft.com/office/powerpoint/2010/main" val="2875329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sz="4800" dirty="0"/>
              <a:t>O dabar panašų arba visai nepanašų </a:t>
            </a:r>
            <a:r>
              <a:rPr lang="lt-LT" sz="4800" dirty="0" err="1"/>
              <a:t>akrostichą</a:t>
            </a:r>
            <a:r>
              <a:rPr lang="lt-LT" sz="4800" dirty="0"/>
              <a:t> sukurkite jūs. </a:t>
            </a:r>
            <a:r>
              <a:rPr lang="lt-LT" dirty="0"/>
              <a:t/>
            </a:r>
            <a:br>
              <a:rPr lang="lt-LT" dirty="0"/>
            </a:br>
            <a:endParaRPr lang="lt-LT" dirty="0"/>
          </a:p>
        </p:txBody>
      </p:sp>
      <p:sp>
        <p:nvSpPr>
          <p:cNvPr id="3" name="Antraštė 2"/>
          <p:cNvSpPr>
            <a:spLocks noGrp="1"/>
          </p:cNvSpPr>
          <p:nvPr>
            <p:ph type="title"/>
          </p:nvPr>
        </p:nvSpPr>
        <p:spPr/>
        <p:txBody>
          <a:bodyPr/>
          <a:lstStyle/>
          <a:p>
            <a:endParaRPr lang="lt-LT" dirty="0"/>
          </a:p>
        </p:txBody>
      </p:sp>
    </p:spTree>
    <p:extLst>
      <p:ext uri="{BB962C8B-B14F-4D97-AF65-F5344CB8AC3E}">
        <p14:creationId xmlns:p14="http://schemas.microsoft.com/office/powerpoint/2010/main" val="3564456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699246" y="2248347"/>
            <a:ext cx="7745505" cy="3877815"/>
          </a:xfrm>
        </p:spPr>
        <p:txBody>
          <a:bodyPr/>
          <a:lstStyle/>
          <a:p>
            <a:endParaRPr lang="lt-LT" dirty="0"/>
          </a:p>
        </p:txBody>
      </p:sp>
      <p:sp>
        <p:nvSpPr>
          <p:cNvPr id="3" name="Antraštė 2"/>
          <p:cNvSpPr>
            <a:spLocks noGrp="1"/>
          </p:cNvSpPr>
          <p:nvPr>
            <p:ph type="title"/>
          </p:nvPr>
        </p:nvSpPr>
        <p:spPr/>
        <p:txBody>
          <a:bodyPr/>
          <a:lstStyle/>
          <a:p>
            <a:r>
              <a:rPr lang="lt-LT" sz="4800" dirty="0" smtClean="0"/>
              <a:t>Paskaitykime, kaip pavyko</a:t>
            </a:r>
            <a:endParaRPr lang="lt-LT" sz="4800" dirty="0"/>
          </a:p>
        </p:txBody>
      </p:sp>
      <p:pic>
        <p:nvPicPr>
          <p:cNvPr id="2051" name="Picture 3" descr="C:\Users\Migle\AppData\Local\Microsoft\Windows\Temporary Internet Files\Content.IE5\FNITXYU1\MC90042448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348880"/>
            <a:ext cx="8314432" cy="3371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368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buNone/>
            </a:pPr>
            <a:r>
              <a:rPr lang="lt-LT" dirty="0" smtClean="0"/>
              <a:t>Ar prisimename, kas yra frazeologizmai? Tai pastovią reikšmę turintys vaizdingi posakiai, pvz.:</a:t>
            </a:r>
          </a:p>
          <a:p>
            <a:r>
              <a:rPr lang="lt-LT" i="1" u="sng" dirty="0" smtClean="0"/>
              <a:t>Žodžio kišenėje neieško </a:t>
            </a:r>
            <a:r>
              <a:rPr lang="lt-LT" dirty="0" smtClean="0"/>
              <a:t>– iškalbingas;</a:t>
            </a:r>
          </a:p>
          <a:p>
            <a:r>
              <a:rPr lang="lt-LT" i="1" u="sng" dirty="0" smtClean="0"/>
              <a:t>Kaip iš akies luptas </a:t>
            </a:r>
            <a:r>
              <a:rPr lang="lt-LT" dirty="0" smtClean="0"/>
              <a:t>tėvas – panašus;</a:t>
            </a:r>
          </a:p>
          <a:p>
            <a:r>
              <a:rPr lang="lt-LT" i="1" u="sng" dirty="0" smtClean="0"/>
              <a:t>Nors už pilvo stverkis </a:t>
            </a:r>
            <a:r>
              <a:rPr lang="lt-LT" dirty="0" smtClean="0"/>
              <a:t>– juokingas;</a:t>
            </a:r>
          </a:p>
          <a:p>
            <a:endParaRPr lang="lt-LT" dirty="0" smtClean="0"/>
          </a:p>
          <a:p>
            <a:pPr marL="0" indent="0">
              <a:buNone/>
            </a:pPr>
            <a:r>
              <a:rPr lang="lt-LT" dirty="0" smtClean="0"/>
              <a:t>Jei reikia, galite pasinaudoti atneštais žodynais. </a:t>
            </a:r>
            <a:endParaRPr lang="lt-LT" dirty="0"/>
          </a:p>
        </p:txBody>
      </p:sp>
      <p:sp>
        <p:nvSpPr>
          <p:cNvPr id="3" name="Antraštė 2"/>
          <p:cNvSpPr>
            <a:spLocks noGrp="1"/>
          </p:cNvSpPr>
          <p:nvPr>
            <p:ph type="title"/>
          </p:nvPr>
        </p:nvSpPr>
        <p:spPr>
          <a:xfrm>
            <a:off x="323528" y="570156"/>
            <a:ext cx="8496944" cy="1054250"/>
          </a:xfrm>
        </p:spPr>
        <p:txBody>
          <a:bodyPr/>
          <a:lstStyle/>
          <a:p>
            <a:r>
              <a:rPr lang="lt-LT" sz="3600" dirty="0" smtClean="0"/>
              <a:t>2. Parinkite draugui tinkančių </a:t>
            </a:r>
            <a:r>
              <a:rPr lang="lt-LT" sz="3600" b="1" u="sng" dirty="0" smtClean="0"/>
              <a:t>frazeologizmų</a:t>
            </a:r>
            <a:endParaRPr lang="lt-LT" sz="3600" b="1" u="sng" dirty="0"/>
          </a:p>
        </p:txBody>
      </p:sp>
    </p:spTree>
    <p:extLst>
      <p:ext uri="{BB962C8B-B14F-4D97-AF65-F5344CB8AC3E}">
        <p14:creationId xmlns:p14="http://schemas.microsoft.com/office/powerpoint/2010/main" val="195723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lgn="ctr">
              <a:buNone/>
            </a:pPr>
            <a:r>
              <a:rPr lang="lt-LT" sz="4000" dirty="0" smtClean="0"/>
              <a:t>Panaudodami rastus frazeologizmus sukurkite sveikimą draugui artėjančio gimtadienio proga. </a:t>
            </a:r>
          </a:p>
          <a:p>
            <a:pPr marL="0" indent="0" algn="ctr">
              <a:buNone/>
            </a:pPr>
            <a:r>
              <a:rPr lang="lt-LT" dirty="0" smtClean="0"/>
              <a:t>(pasveikinti galėsite kad ir po pusės metų...)</a:t>
            </a:r>
            <a:endParaRPr lang="lt-LT" dirty="0"/>
          </a:p>
        </p:txBody>
      </p:sp>
      <p:sp>
        <p:nvSpPr>
          <p:cNvPr id="3" name="Antraštė 2"/>
          <p:cNvSpPr>
            <a:spLocks noGrp="1"/>
          </p:cNvSpPr>
          <p:nvPr>
            <p:ph type="title"/>
          </p:nvPr>
        </p:nvSpPr>
        <p:spPr/>
        <p:txBody>
          <a:bodyPr/>
          <a:lstStyle/>
          <a:p>
            <a:endParaRPr lang="lt-LT"/>
          </a:p>
        </p:txBody>
      </p:sp>
    </p:spTree>
    <p:extLst>
      <p:ext uri="{BB962C8B-B14F-4D97-AF65-F5344CB8AC3E}">
        <p14:creationId xmlns:p14="http://schemas.microsoft.com/office/powerpoint/2010/main" val="414007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dirty="0" smtClean="0"/>
              <a:t>Etimologija – aiškinimas, ką vardas reiškia, iš kur jis kilęs. </a:t>
            </a:r>
          </a:p>
          <a:p>
            <a:pPr marL="0" indent="0">
              <a:buNone/>
            </a:pPr>
            <a:endParaRPr lang="lt-LT" dirty="0" smtClean="0"/>
          </a:p>
          <a:p>
            <a:pPr marL="0" indent="0">
              <a:buNone/>
            </a:pPr>
            <a:r>
              <a:rPr lang="lt-LT" dirty="0" smtClean="0"/>
              <a:t>Surask draugo vardą vardų žodyne, o gal jis padės sveikinamą draugą prajuokinti, palinksminti? Tik žiūrėk neužgauk, neįžeisk. </a:t>
            </a:r>
            <a:endParaRPr lang="lt-LT" dirty="0"/>
          </a:p>
        </p:txBody>
      </p:sp>
      <p:sp>
        <p:nvSpPr>
          <p:cNvPr id="3" name="Antraštė 2"/>
          <p:cNvSpPr>
            <a:spLocks noGrp="1"/>
          </p:cNvSpPr>
          <p:nvPr>
            <p:ph type="title"/>
          </p:nvPr>
        </p:nvSpPr>
        <p:spPr/>
        <p:txBody>
          <a:bodyPr/>
          <a:lstStyle/>
          <a:p>
            <a:r>
              <a:rPr lang="lt-LT" sz="3600" dirty="0" smtClean="0"/>
              <a:t>3. O gal draugą puikiai apibūdina jo vardo etimologija?</a:t>
            </a:r>
            <a:endParaRPr lang="lt-LT" sz="3600" dirty="0"/>
          </a:p>
        </p:txBody>
      </p:sp>
    </p:spTree>
    <p:extLst>
      <p:ext uri="{BB962C8B-B14F-4D97-AF65-F5344CB8AC3E}">
        <p14:creationId xmlns:p14="http://schemas.microsoft.com/office/powerpoint/2010/main" val="3038185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buNone/>
            </a:pPr>
            <a:r>
              <a:rPr lang="lt-LT" dirty="0" smtClean="0"/>
              <a:t>Rengdamas nuoširdžią sveikinimo kalbą prisimink kokių nors įvykį, susijusį su sveikinamu asmeniu. Prisiminimai gali būti dvejopi:</a:t>
            </a:r>
          </a:p>
          <a:p>
            <a:pPr marL="457200" indent="-457200">
              <a:buAutoNum type="arabicPeriod"/>
            </a:pPr>
            <a:r>
              <a:rPr lang="lt-LT" dirty="0" smtClean="0"/>
              <a:t>Malonūs (tarkime, tau pasisekė, laimėjai varžybas, o  sveikinamas žmogus tai pastebėjo, įvertino, džiaugėsi kartu...)</a:t>
            </a:r>
          </a:p>
          <a:p>
            <a:pPr marL="457200" indent="-457200">
              <a:buAutoNum type="arabicPeriod"/>
            </a:pPr>
            <a:r>
              <a:rPr lang="lt-LT" dirty="0" smtClean="0"/>
              <a:t>Ne tokie linksmi (pamelavai, sirgai, įskaudinai, o artimieji reagavo kažkaip ypatingai).</a:t>
            </a:r>
            <a:endParaRPr lang="lt-LT" dirty="0"/>
          </a:p>
        </p:txBody>
      </p:sp>
      <p:sp>
        <p:nvSpPr>
          <p:cNvPr id="3" name="Antraštė 2"/>
          <p:cNvSpPr>
            <a:spLocks noGrp="1"/>
          </p:cNvSpPr>
          <p:nvPr>
            <p:ph type="title"/>
          </p:nvPr>
        </p:nvSpPr>
        <p:spPr>
          <a:xfrm>
            <a:off x="683568" y="548680"/>
            <a:ext cx="7756263" cy="1054250"/>
          </a:xfrm>
        </p:spPr>
        <p:txBody>
          <a:bodyPr/>
          <a:lstStyle/>
          <a:p>
            <a:r>
              <a:rPr lang="lt-LT" sz="3600" dirty="0" smtClean="0"/>
              <a:t>4. Prisimink reikšmingų ar malonių įvykių...</a:t>
            </a:r>
            <a:endParaRPr lang="lt-LT" sz="3600" dirty="0"/>
          </a:p>
        </p:txBody>
      </p:sp>
    </p:spTree>
    <p:extLst>
      <p:ext uri="{BB962C8B-B14F-4D97-AF65-F5344CB8AC3E}">
        <p14:creationId xmlns:p14="http://schemas.microsoft.com/office/powerpoint/2010/main" val="2641228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251520" y="260648"/>
            <a:ext cx="8712968" cy="6264696"/>
          </a:xfrm>
        </p:spPr>
        <p:txBody>
          <a:bodyPr>
            <a:noAutofit/>
          </a:bodyPr>
          <a:lstStyle/>
          <a:p>
            <a:pPr marL="0" indent="0">
              <a:buNone/>
            </a:pPr>
            <a:r>
              <a:rPr lang="lt-LT" sz="2200" i="1" dirty="0" smtClean="0"/>
              <a:t>Mama</a:t>
            </a:r>
            <a:r>
              <a:rPr lang="lt-LT" sz="2200" i="1" dirty="0"/>
              <a:t>, šį šviesų gegužės sekmadienį noriu Tave pasveikinti taip, kad mano kalboje tilptų ir meilė, ir padėka, ir atsiprašymas.</a:t>
            </a:r>
          </a:p>
          <a:p>
            <a:pPr marL="0" indent="0">
              <a:buNone/>
            </a:pPr>
            <a:r>
              <a:rPr lang="lt-LT" sz="2200" i="1" dirty="0"/>
              <a:t>Kodėl atsiprašau?.. Turbūt kiekvienas žmogus jaučiasi kaltas prieš savo motiną: per mažai supratau, per daug reikalavau, dažnai įskaudindavau ar tiesiog... pa­miršdavau, kada tau labiausiai manęs reikėdavo. Atsiprašau, jog tik dabar suvokiu, kokia Tu man svarbi. Norėčiau dažniau Tave apkabinti, suspausti glėbyje ir pa­sakyti, kaip stipriai Tave myliu. Tačiau taip nedarau, tarsi bijočiau Tavo ir savo ašarų. Dažniausiai suprantame viena kitą be žodžių, bet ateina laikas, kai tuos žodžius tiesiog būtina ištarti.</a:t>
            </a:r>
          </a:p>
          <a:p>
            <a:pPr marL="0" indent="0">
              <a:buNone/>
            </a:pPr>
            <a:r>
              <a:rPr lang="lt-LT" sz="2200" i="1" dirty="0"/>
              <a:t>Dėkoju... Tik nežinau, ar iš viso tai įmanoma. Turbūt niekada Tau neatiduosiu viso to gero, kurį gavau iš Tavo rankų ir Tavo širdies. Amžinai skolinga... Ačiū Tau, Mama, už tai, kas esu. Ačiū Tau už spalvotas vaikystės sukneles, už saldų gaidelį ant medinio pagaliuko, ačiū už kasmetinį šalpusnių rinkimą saulėtoje pavasario pievoje. Ačiū, kad noriu grįžti į namus vien todėl, kad ten esi Tu. Tokie paprasti dalykai, kaip Tavo iškeptas pyragas ar šlapių obuolių pilna vaza įgauna paslaptingo švytėjimo vien todėl, kad tai padarai Tu</a:t>
            </a:r>
            <a:r>
              <a:rPr lang="lt-LT" sz="2200" i="1" dirty="0" smtClean="0"/>
              <a:t>.</a:t>
            </a:r>
            <a:endParaRPr lang="lt-LT" sz="2200" i="1" dirty="0"/>
          </a:p>
        </p:txBody>
      </p:sp>
    </p:spTree>
    <p:extLst>
      <p:ext uri="{BB962C8B-B14F-4D97-AF65-F5344CB8AC3E}">
        <p14:creationId xmlns:p14="http://schemas.microsoft.com/office/powerpoint/2010/main" val="358205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70000" lnSpcReduction="20000"/>
          </a:bodyPr>
          <a:lstStyle/>
          <a:p>
            <a:pPr marL="0" indent="0">
              <a:buNone/>
            </a:pPr>
            <a:r>
              <a:rPr lang="lt-LT" i="1" dirty="0" smtClean="0"/>
              <a:t>Viena kinų patarlė sako, jog „Pasaulyje yra tik vienas puikus vaikas ir kiekviena mama jį turi“. Esu tikra, jog ir kiekvienas vaikas turi tą vieną puikiausią mamą.</a:t>
            </a:r>
          </a:p>
          <a:p>
            <a:pPr marL="0" indent="0">
              <a:buNone/>
            </a:pPr>
            <a:r>
              <a:rPr lang="lt-LT" i="1" dirty="0" smtClean="0"/>
              <a:t>Myliu Tave, Mama, nes kaip galima nemylėti lūpų, kurios tau sekdavo pasaką apie </a:t>
            </a:r>
            <a:r>
              <a:rPr lang="lt-LT" i="1" dirty="0" err="1" smtClean="0"/>
              <a:t>Mikę</a:t>
            </a:r>
            <a:r>
              <a:rPr lang="lt-LT" i="1" dirty="0" smtClean="0"/>
              <a:t> Pūkuotuką, kopiantį į medį medaus: „Jis kopė ir kopė, ir kopė, ir kopė, o kopdamas dainavo ir dainavo maždaug taip:</a:t>
            </a:r>
          </a:p>
          <a:p>
            <a:pPr marL="0" indent="0">
              <a:buNone/>
            </a:pPr>
            <a:r>
              <a:rPr lang="lt-LT" i="1" dirty="0" smtClean="0"/>
              <a:t>Ir kodėl, </a:t>
            </a:r>
            <a:r>
              <a:rPr lang="lt-LT" i="1" dirty="0" err="1" smtClean="0"/>
              <a:t>zy</a:t>
            </a:r>
            <a:r>
              <a:rPr lang="lt-LT" i="1" dirty="0" smtClean="0"/>
              <a:t> </a:t>
            </a:r>
            <a:r>
              <a:rPr lang="lt-LT" i="1" dirty="0" err="1" smtClean="0"/>
              <a:t>zy</a:t>
            </a:r>
            <a:r>
              <a:rPr lang="lt-LT" i="1" dirty="0" smtClean="0"/>
              <a:t> </a:t>
            </a:r>
            <a:r>
              <a:rPr lang="lt-LT" i="1" dirty="0" err="1" smtClean="0"/>
              <a:t>zy</a:t>
            </a:r>
            <a:r>
              <a:rPr lang="lt-LT" i="1" dirty="0" smtClean="0"/>
              <a:t>,</a:t>
            </a:r>
          </a:p>
          <a:p>
            <a:pPr marL="0" indent="0">
              <a:buNone/>
            </a:pPr>
            <a:r>
              <a:rPr lang="lt-LT" i="1" dirty="0" smtClean="0"/>
              <a:t>Medų mėgstam mes visi?</a:t>
            </a:r>
          </a:p>
          <a:p>
            <a:pPr marL="0" indent="0">
              <a:buNone/>
            </a:pPr>
            <a:r>
              <a:rPr lang="lt-LT" i="1" dirty="0" smtClean="0"/>
              <a:t>Gal todėl, </a:t>
            </a:r>
            <a:r>
              <a:rPr lang="lt-LT" i="1" dirty="0" err="1" smtClean="0"/>
              <a:t>dūz</a:t>
            </a:r>
            <a:r>
              <a:rPr lang="lt-LT" i="1" dirty="0" smtClean="0"/>
              <a:t> </a:t>
            </a:r>
            <a:r>
              <a:rPr lang="lt-LT" i="1" dirty="0" err="1" smtClean="0"/>
              <a:t>dūz</a:t>
            </a:r>
            <a:r>
              <a:rPr lang="lt-LT" i="1" dirty="0" smtClean="0"/>
              <a:t> </a:t>
            </a:r>
            <a:r>
              <a:rPr lang="lt-LT" i="1" dirty="0" err="1" smtClean="0"/>
              <a:t>dūz</a:t>
            </a:r>
            <a:r>
              <a:rPr lang="lt-LT" i="1" dirty="0" smtClean="0"/>
              <a:t>,</a:t>
            </a:r>
          </a:p>
          <a:p>
            <a:pPr marL="0" indent="0">
              <a:buNone/>
            </a:pPr>
            <a:r>
              <a:rPr lang="lt-LT" i="1" dirty="0" smtClean="0"/>
              <a:t>Kad medus labai gardus</a:t>
            </a:r>
            <a:r>
              <a:rPr lang="lt-LT" i="1" baseline="30000" dirty="0" smtClean="0"/>
              <a:t>1</a:t>
            </a:r>
            <a:r>
              <a:rPr lang="lt-LT" i="1" dirty="0" smtClean="0"/>
              <a:t>'. (A. </a:t>
            </a:r>
            <a:r>
              <a:rPr lang="lt-LT" i="1" dirty="0" err="1" smtClean="0"/>
              <a:t>Milnas</a:t>
            </a:r>
            <a:r>
              <a:rPr lang="lt-LT" i="1" dirty="0" smtClean="0"/>
              <a:t>)</a:t>
            </a:r>
          </a:p>
          <a:p>
            <a:pPr marL="0" indent="0">
              <a:buNone/>
            </a:pPr>
            <a:r>
              <a:rPr lang="lt-LT" i="1" dirty="0" smtClean="0"/>
              <a:t>Ačiū Tau, Mama, už mano gyvenimo medų. Jis tikrai gardus.</a:t>
            </a:r>
          </a:p>
          <a:p>
            <a:pPr marL="0" indent="0" algn="r">
              <a:buNone/>
            </a:pPr>
            <a:r>
              <a:rPr lang="lt-LT" i="1" dirty="0" smtClean="0"/>
              <a:t>Sandra </a:t>
            </a:r>
            <a:r>
              <a:rPr lang="lt-LT" i="1" dirty="0" err="1" smtClean="0"/>
              <a:t>Jomantaitė</a:t>
            </a:r>
            <a:endParaRPr lang="lt-LT" dirty="0" smtClean="0"/>
          </a:p>
          <a:p>
            <a:endParaRPr lang="lt-LT" dirty="0"/>
          </a:p>
        </p:txBody>
      </p:sp>
    </p:spTree>
    <p:extLst>
      <p:ext uri="{BB962C8B-B14F-4D97-AF65-F5344CB8AC3E}">
        <p14:creationId xmlns:p14="http://schemas.microsoft.com/office/powerpoint/2010/main" val="1508786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buNone/>
            </a:pPr>
            <a:r>
              <a:rPr lang="lt-LT" dirty="0" smtClean="0"/>
              <a:t>Autorės </a:t>
            </a:r>
            <a:r>
              <a:rPr lang="lt-LT" dirty="0"/>
              <a:t>vaikystės ir paauglystės metai buvo. . . . . . . . . . . . , nes juos prisimindama ji kalba. . . . . . . . . . . . . . . . . . . . . . . . . . . . . . . . . .  . </a:t>
            </a:r>
          </a:p>
          <a:p>
            <a:pPr marL="0" indent="0">
              <a:buNone/>
            </a:pPr>
            <a:endParaRPr lang="lt-LT" dirty="0"/>
          </a:p>
          <a:p>
            <a:endParaRPr lang="lt-LT" dirty="0"/>
          </a:p>
        </p:txBody>
      </p:sp>
      <p:sp>
        <p:nvSpPr>
          <p:cNvPr id="3" name="Antraštė 2"/>
          <p:cNvSpPr>
            <a:spLocks noGrp="1"/>
          </p:cNvSpPr>
          <p:nvPr>
            <p:ph type="title"/>
          </p:nvPr>
        </p:nvSpPr>
        <p:spPr/>
        <p:txBody>
          <a:bodyPr/>
          <a:lstStyle/>
          <a:p>
            <a:r>
              <a:rPr lang="lt-LT" sz="4400" i="1" dirty="0"/>
              <a:t>2) Pasvarstęs pratęsk mintį</a:t>
            </a:r>
            <a:r>
              <a:rPr lang="lt-LT" sz="4400" i="1" dirty="0" smtClean="0"/>
              <a:t>:</a:t>
            </a:r>
            <a:endParaRPr lang="lt-LT" dirty="0"/>
          </a:p>
        </p:txBody>
      </p:sp>
    </p:spTree>
    <p:extLst>
      <p:ext uri="{BB962C8B-B14F-4D97-AF65-F5344CB8AC3E}">
        <p14:creationId xmlns:p14="http://schemas.microsoft.com/office/powerpoint/2010/main" val="1765869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lnSpcReduction="10000"/>
          </a:bodyPr>
          <a:lstStyle/>
          <a:p>
            <a:pPr marL="0" indent="0">
              <a:buNone/>
            </a:pPr>
            <a:r>
              <a:rPr lang="lt-LT" dirty="0" smtClean="0"/>
              <a:t>Joje </a:t>
            </a:r>
            <a:r>
              <a:rPr lang="lt-LT" dirty="0"/>
              <a:t>yra užuominų apie pagrindinius kalbos teiginius. Autorė juos savaip argumentuoja.</a:t>
            </a:r>
          </a:p>
          <a:p>
            <a:pPr marL="0" indent="0">
              <a:buNone/>
            </a:pPr>
            <a:r>
              <a:rPr lang="lt-LT" dirty="0"/>
              <a:t>Teiginiai: </a:t>
            </a:r>
            <a:endParaRPr lang="lt-LT" dirty="0" smtClean="0"/>
          </a:p>
          <a:p>
            <a:pPr marL="0" indent="0">
              <a:buNone/>
            </a:pPr>
            <a:endParaRPr lang="lt-LT" dirty="0"/>
          </a:p>
          <a:p>
            <a:pPr marL="0" indent="0">
              <a:buNone/>
            </a:pPr>
            <a:r>
              <a:rPr lang="lt-LT" dirty="0"/>
              <a:t>Atsiprašymas, nes 1).... 2)....3).... 4</a:t>
            </a:r>
            <a:r>
              <a:rPr lang="lt-LT" dirty="0" smtClean="0"/>
              <a:t>).....</a:t>
            </a:r>
          </a:p>
          <a:p>
            <a:pPr marL="0" indent="0">
              <a:buNone/>
            </a:pPr>
            <a:endParaRPr lang="lt-LT" dirty="0"/>
          </a:p>
          <a:p>
            <a:pPr marL="0" indent="0">
              <a:buNone/>
            </a:pPr>
            <a:r>
              <a:rPr lang="lt-LT" dirty="0" smtClean="0"/>
              <a:t>........................... </a:t>
            </a:r>
            <a:r>
              <a:rPr lang="lt-LT" dirty="0"/>
              <a:t>nes 1).... 2)....3).... 4</a:t>
            </a:r>
            <a:r>
              <a:rPr lang="lt-LT" dirty="0" smtClean="0"/>
              <a:t>).....</a:t>
            </a:r>
          </a:p>
          <a:p>
            <a:pPr marL="0" indent="0">
              <a:buNone/>
            </a:pPr>
            <a:endParaRPr lang="lt-LT" dirty="0"/>
          </a:p>
          <a:p>
            <a:pPr marL="0" indent="0">
              <a:buNone/>
            </a:pPr>
            <a:r>
              <a:rPr lang="lt-LT" dirty="0" smtClean="0"/>
              <a:t>.............................nes </a:t>
            </a:r>
            <a:r>
              <a:rPr lang="lt-LT" dirty="0"/>
              <a:t>1).... 2)....</a:t>
            </a:r>
          </a:p>
          <a:p>
            <a:pPr marL="0" indent="0">
              <a:buNone/>
            </a:pPr>
            <a:endParaRPr lang="lt-LT" dirty="0"/>
          </a:p>
        </p:txBody>
      </p:sp>
      <p:sp>
        <p:nvSpPr>
          <p:cNvPr id="3" name="Antraštė 2"/>
          <p:cNvSpPr>
            <a:spLocks noGrp="1"/>
          </p:cNvSpPr>
          <p:nvPr>
            <p:ph type="title"/>
          </p:nvPr>
        </p:nvSpPr>
        <p:spPr/>
        <p:txBody>
          <a:bodyPr/>
          <a:lstStyle/>
          <a:p>
            <a:r>
              <a:rPr lang="lt-LT" sz="3600" i="1" dirty="0"/>
              <a:t>3) Panagrinėk šią sveikinimo kalbą. Rask jos įžangą</a:t>
            </a:r>
            <a:endParaRPr lang="lt-LT" dirty="0"/>
          </a:p>
        </p:txBody>
      </p:sp>
    </p:spTree>
    <p:extLst>
      <p:ext uri="{BB962C8B-B14F-4D97-AF65-F5344CB8AC3E}">
        <p14:creationId xmlns:p14="http://schemas.microsoft.com/office/powerpoint/2010/main" val="3181883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r>
              <a:rPr lang="lt-LT" sz="4000" dirty="0" smtClean="0"/>
              <a:t>Sužinoti, kokios yra viešosios kalbos;</a:t>
            </a:r>
          </a:p>
          <a:p>
            <a:r>
              <a:rPr lang="lt-LT" sz="4000" dirty="0" smtClean="0"/>
              <a:t>Užsirašyti emocinės kalbos ypatybes. </a:t>
            </a:r>
          </a:p>
          <a:p>
            <a:r>
              <a:rPr lang="lt-LT" sz="4000" dirty="0" smtClean="0"/>
              <a:t>Parengti emocinę kalbą. </a:t>
            </a:r>
            <a:endParaRPr lang="lt-LT" sz="4000" dirty="0"/>
          </a:p>
        </p:txBody>
      </p:sp>
      <p:sp>
        <p:nvSpPr>
          <p:cNvPr id="2" name="Antraštė 1"/>
          <p:cNvSpPr>
            <a:spLocks noGrp="1"/>
          </p:cNvSpPr>
          <p:nvPr>
            <p:ph type="title"/>
          </p:nvPr>
        </p:nvSpPr>
        <p:spPr/>
        <p:txBody>
          <a:bodyPr/>
          <a:lstStyle/>
          <a:p>
            <a:r>
              <a:rPr lang="lt-LT" dirty="0" smtClean="0"/>
              <a:t>Pamokos tikslai: </a:t>
            </a:r>
            <a:endParaRPr lang="lt-LT" dirty="0"/>
          </a:p>
        </p:txBody>
      </p:sp>
    </p:spTree>
    <p:extLst>
      <p:ext uri="{BB962C8B-B14F-4D97-AF65-F5344CB8AC3E}">
        <p14:creationId xmlns:p14="http://schemas.microsoft.com/office/powerpoint/2010/main" val="71952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a:buNone/>
            </a:pPr>
            <a:r>
              <a:rPr lang="lt-LT" sz="4000" i="1" dirty="0"/>
              <a:t>„Pasaulyje yra tik vienas puikus vaikas ir kiekviena mama jį turi“.</a:t>
            </a:r>
            <a:endParaRPr lang="lt-LT" sz="4000" dirty="0"/>
          </a:p>
        </p:txBody>
      </p:sp>
      <p:sp>
        <p:nvSpPr>
          <p:cNvPr id="3" name="Antraštė 2"/>
          <p:cNvSpPr>
            <a:spLocks noGrp="1"/>
          </p:cNvSpPr>
          <p:nvPr>
            <p:ph type="title"/>
          </p:nvPr>
        </p:nvSpPr>
        <p:spPr/>
        <p:txBody>
          <a:bodyPr/>
          <a:lstStyle/>
          <a:p>
            <a:r>
              <a:rPr lang="lt-LT" sz="4000" dirty="0"/>
              <a:t>4) Rask ir nurašyk tekste minimą kinų patarlę</a:t>
            </a:r>
            <a:r>
              <a:rPr lang="lt-LT" sz="4000" dirty="0" smtClean="0"/>
              <a:t>.</a:t>
            </a:r>
            <a:endParaRPr lang="lt-LT" sz="4000" dirty="0"/>
          </a:p>
        </p:txBody>
      </p:sp>
    </p:spTree>
    <p:extLst>
      <p:ext uri="{BB962C8B-B14F-4D97-AF65-F5344CB8AC3E}">
        <p14:creationId xmlns:p14="http://schemas.microsoft.com/office/powerpoint/2010/main" val="1650665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dirty="0" smtClean="0"/>
              <a:t>Šią </a:t>
            </a:r>
            <a:r>
              <a:rPr lang="lt-LT" dirty="0"/>
              <a:t>patarlę aš suprantu taip: . . . . . . . . . . . . . . . . . . . . . . </a:t>
            </a:r>
          </a:p>
        </p:txBody>
      </p:sp>
      <p:sp>
        <p:nvSpPr>
          <p:cNvPr id="3" name="Antraštė 2"/>
          <p:cNvSpPr>
            <a:spLocks noGrp="1"/>
          </p:cNvSpPr>
          <p:nvPr>
            <p:ph type="title"/>
          </p:nvPr>
        </p:nvSpPr>
        <p:spPr/>
        <p:txBody>
          <a:bodyPr/>
          <a:lstStyle/>
          <a:p>
            <a:r>
              <a:rPr lang="lt-LT" sz="4400" dirty="0"/>
              <a:t>5) Paaiškink, kaip ją supranti. </a:t>
            </a:r>
            <a:endParaRPr lang="lt-LT" dirty="0"/>
          </a:p>
        </p:txBody>
      </p:sp>
    </p:spTree>
    <p:extLst>
      <p:ext uri="{BB962C8B-B14F-4D97-AF65-F5344CB8AC3E}">
        <p14:creationId xmlns:p14="http://schemas.microsoft.com/office/powerpoint/2010/main" val="3712217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a:buNone/>
            </a:pPr>
            <a:r>
              <a:rPr lang="lt-LT" sz="3200" dirty="0" smtClean="0"/>
              <a:t>...ar </a:t>
            </a:r>
            <a:r>
              <a:rPr lang="lt-LT" sz="3200" dirty="0"/>
              <a:t>esi tas vienas puikus vaikas, kurį turi Tavo mama. Ar gali jis būti puikesnis? Pabaik mintį:</a:t>
            </a:r>
          </a:p>
          <a:p>
            <a:r>
              <a:rPr lang="lt-LT" dirty="0"/>
              <a:t>Mano mama turėtų puikesnį sūnų (šaunesnę dukrą), jei aš . . . . . . . . . . . . . . . . . . . . . . . . . . . </a:t>
            </a:r>
          </a:p>
        </p:txBody>
      </p:sp>
      <p:sp>
        <p:nvSpPr>
          <p:cNvPr id="3" name="Antraštė 2"/>
          <p:cNvSpPr>
            <a:spLocks noGrp="1"/>
          </p:cNvSpPr>
          <p:nvPr>
            <p:ph type="title"/>
          </p:nvPr>
        </p:nvSpPr>
        <p:spPr/>
        <p:txBody>
          <a:bodyPr/>
          <a:lstStyle/>
          <a:p>
            <a:r>
              <a:rPr lang="lt-LT" dirty="0"/>
              <a:t>6) Pamąstyk, </a:t>
            </a:r>
          </a:p>
        </p:txBody>
      </p:sp>
    </p:spTree>
    <p:extLst>
      <p:ext uri="{BB962C8B-B14F-4D97-AF65-F5344CB8AC3E}">
        <p14:creationId xmlns:p14="http://schemas.microsoft.com/office/powerpoint/2010/main" val="3067933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a:buNone/>
            </a:pPr>
            <a:r>
              <a:rPr lang="lt-LT" sz="3600" dirty="0" smtClean="0"/>
              <a:t>„</a:t>
            </a:r>
            <a:r>
              <a:rPr lang="lt-LT" sz="3600" dirty="0"/>
              <a:t>Ačiū Tau, Mama, už tai, kas esu".</a:t>
            </a:r>
          </a:p>
          <a:p>
            <a:pPr marL="0" indent="0">
              <a:buNone/>
            </a:pPr>
            <a:endParaRPr lang="lt-LT" dirty="0"/>
          </a:p>
        </p:txBody>
      </p:sp>
      <p:sp>
        <p:nvSpPr>
          <p:cNvPr id="3" name="Antraštė 2"/>
          <p:cNvSpPr>
            <a:spLocks noGrp="1"/>
          </p:cNvSpPr>
          <p:nvPr>
            <p:ph type="title"/>
          </p:nvPr>
        </p:nvSpPr>
        <p:spPr/>
        <p:txBody>
          <a:bodyPr/>
          <a:lstStyle/>
          <a:p>
            <a:r>
              <a:rPr lang="lt-LT" sz="4000" dirty="0"/>
              <a:t>7) Savo žodžiais paaiškink, kaip supranti autorės sakinį: </a:t>
            </a:r>
            <a:endParaRPr lang="lt-LT" dirty="0"/>
          </a:p>
        </p:txBody>
      </p:sp>
    </p:spTree>
    <p:extLst>
      <p:ext uri="{BB962C8B-B14F-4D97-AF65-F5344CB8AC3E}">
        <p14:creationId xmlns:p14="http://schemas.microsoft.com/office/powerpoint/2010/main" val="41951668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699247" y="2248347"/>
            <a:ext cx="7745505" cy="4276997"/>
          </a:xfrm>
        </p:spPr>
        <p:txBody>
          <a:bodyPr>
            <a:normAutofit/>
          </a:bodyPr>
          <a:lstStyle/>
          <a:p>
            <a:pPr marL="0" indent="0">
              <a:buNone/>
            </a:pPr>
            <a:r>
              <a:rPr lang="lt-LT" sz="3600" i="1" dirty="0" smtClean="0"/>
              <a:t>mamai</a:t>
            </a:r>
            <a:r>
              <a:rPr lang="lt-LT" sz="3600" i="1" dirty="0"/>
              <a:t>, tėtei, seneliams ar kitam kuriam giminaičiui, mokytojui.  </a:t>
            </a:r>
          </a:p>
          <a:p>
            <a:endParaRPr lang="lt-LT" dirty="0"/>
          </a:p>
          <a:p>
            <a:r>
              <a:rPr lang="lt-LT" dirty="0"/>
              <a:t>Kalboje, kaip ir rašinyje, turi būti 3 pagrindinės dalys: įžanga, dėstymas, išvados. Įžangoje gali paminėti progą, kuria sveikini, ar labai trumpai paminėti svarbiausias kalbos mintis. Kalbą pasirašyk, jei reikės - paredaguok, o tik tada pasirenk ją viešai pasakyti.</a:t>
            </a:r>
          </a:p>
          <a:p>
            <a:endParaRPr lang="lt-LT" dirty="0"/>
          </a:p>
        </p:txBody>
      </p:sp>
      <p:sp>
        <p:nvSpPr>
          <p:cNvPr id="3" name="Antraštė 2"/>
          <p:cNvSpPr>
            <a:spLocks noGrp="1"/>
          </p:cNvSpPr>
          <p:nvPr>
            <p:ph type="title"/>
          </p:nvPr>
        </p:nvSpPr>
        <p:spPr/>
        <p:txBody>
          <a:bodyPr/>
          <a:lstStyle/>
          <a:p>
            <a:r>
              <a:rPr lang="lt-LT" sz="4400" dirty="0"/>
              <a:t>8)Parenk sveikinimo kalbą vyresniam žmogui: </a:t>
            </a:r>
            <a:endParaRPr lang="lt-LT" dirty="0"/>
          </a:p>
        </p:txBody>
      </p:sp>
    </p:spTree>
    <p:extLst>
      <p:ext uri="{BB962C8B-B14F-4D97-AF65-F5344CB8AC3E}">
        <p14:creationId xmlns:p14="http://schemas.microsoft.com/office/powerpoint/2010/main" val="1839144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title"/>
          </p:nvPr>
        </p:nvSpPr>
        <p:spPr/>
        <p:txBody>
          <a:bodyPr/>
          <a:lstStyle/>
          <a:p>
            <a:r>
              <a:rPr lang="lt-LT" dirty="0"/>
              <a:t>Sėkmingo </a:t>
            </a:r>
            <a:r>
              <a:rPr lang="lt-LT" dirty="0" smtClean="0"/>
              <a:t>darbo</a:t>
            </a:r>
            <a:endParaRPr lang="lt-LT" dirty="0"/>
          </a:p>
        </p:txBody>
      </p:sp>
      <p:pic>
        <p:nvPicPr>
          <p:cNvPr id="8" name="Paveikslėlio vietos rezervavimo ženklas 7"/>
          <p:cNvPicPr>
            <a:picLocks noGrp="1" noChangeAspect="1"/>
          </p:cNvPicPr>
          <p:nvPr>
            <p:ph type="pic" idx="1"/>
          </p:nvPr>
        </p:nvPicPr>
        <p:blipFill>
          <a:blip r:embed="rId2">
            <a:extLst>
              <a:ext uri="{28A0092B-C50C-407E-A947-70E740481C1C}">
                <a14:useLocalDpi xmlns:a14="http://schemas.microsoft.com/office/drawing/2010/main" val="0"/>
              </a:ext>
            </a:extLst>
          </a:blip>
          <a:srcRect l="2265" r="2265"/>
          <a:stretch>
            <a:fillRect/>
          </a:stretch>
        </p:blipFill>
        <p:spPr/>
      </p:pic>
    </p:spTree>
    <p:extLst>
      <p:ext uri="{BB962C8B-B14F-4D97-AF65-F5344CB8AC3E}">
        <p14:creationId xmlns:p14="http://schemas.microsoft.com/office/powerpoint/2010/main" val="237529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704843091"/>
              </p:ext>
            </p:extLst>
          </p:nvPr>
        </p:nvGraphicFramePr>
        <p:xfrm>
          <a:off x="457200" y="404664"/>
          <a:ext cx="8229600"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descr="C:\Users\Migle\AppData\Local\Microsoft\Windows\Temporary Internet Files\Content.IE5\1E7J321I\MM910001158[1].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07704" y="5157192"/>
            <a:ext cx="1332148" cy="10657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igle\AppData\Local\Microsoft\Windows\Temporary Internet Files\Content.IE5\FNITXYU1\MC900217198[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932039" y="5129841"/>
            <a:ext cx="1224137" cy="119299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igle\AppData\Local\Microsoft\Windows\Temporary Internet Files\Content.IE5\1E7J321I\MC900435987[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52320" y="4940730"/>
            <a:ext cx="1204825" cy="1381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39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lnSpcReduction="10000"/>
          </a:bodyPr>
          <a:lstStyle/>
          <a:p>
            <a:pPr marL="0" indent="0">
              <a:buNone/>
            </a:pPr>
            <a:r>
              <a:rPr lang="lt-LT" sz="3600" dirty="0"/>
              <a:t>t</a:t>
            </a:r>
            <a:r>
              <a:rPr lang="lt-LT" sz="3600" dirty="0" smtClean="0"/>
              <a:t>okios </a:t>
            </a:r>
            <a:r>
              <a:rPr lang="lt-LT" sz="3600" dirty="0"/>
              <a:t>kalbos, kurios siekia paveikti klausytoją per jo </a:t>
            </a:r>
            <a:r>
              <a:rPr lang="lt-LT" sz="3600" dirty="0" smtClean="0"/>
              <a:t>jausmus. </a:t>
            </a:r>
            <a:endParaRPr lang="lt-LT" sz="3600" dirty="0"/>
          </a:p>
          <a:p>
            <a:pPr marL="0" indent="0" algn="ctr">
              <a:buNone/>
            </a:pPr>
            <a:r>
              <a:rPr lang="lt-LT" sz="3600" dirty="0" smtClean="0"/>
              <a:t>(Siekdamas paveikti klausytojo jausmus kalbėtojas pasirenka atitinkamą kalbinę raišką: tinkamus žodžius, temą, prasmingai sudėlioja akcentus. )</a:t>
            </a:r>
            <a:endParaRPr lang="lt-LT" sz="3600" dirty="0"/>
          </a:p>
        </p:txBody>
      </p:sp>
      <p:sp>
        <p:nvSpPr>
          <p:cNvPr id="2" name="Antraštė 1"/>
          <p:cNvSpPr>
            <a:spLocks noGrp="1"/>
          </p:cNvSpPr>
          <p:nvPr>
            <p:ph type="title"/>
          </p:nvPr>
        </p:nvSpPr>
        <p:spPr/>
        <p:txBody>
          <a:bodyPr/>
          <a:lstStyle/>
          <a:p>
            <a:r>
              <a:rPr lang="lt-LT" dirty="0" smtClean="0"/>
              <a:t>Emocinės kalbos -</a:t>
            </a:r>
            <a:endParaRPr lang="lt-LT" dirty="0"/>
          </a:p>
        </p:txBody>
      </p:sp>
    </p:spTree>
    <p:extLst>
      <p:ext uri="{BB962C8B-B14F-4D97-AF65-F5344CB8AC3E}">
        <p14:creationId xmlns:p14="http://schemas.microsoft.com/office/powerpoint/2010/main" val="221853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248823235"/>
              </p:ext>
            </p:extLst>
          </p:nvPr>
        </p:nvGraphicFramePr>
        <p:xfrm>
          <a:off x="457200" y="332656"/>
          <a:ext cx="8229600"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253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title"/>
          </p:nvPr>
        </p:nvSpPr>
        <p:spPr/>
        <p:txBody>
          <a:bodyPr/>
          <a:lstStyle/>
          <a:p>
            <a:r>
              <a:rPr lang="lt-LT" dirty="0" smtClean="0"/>
              <a:t>Mokausi kurti sveikinimo kalbą</a:t>
            </a:r>
            <a:endParaRPr lang="lt-LT" dirty="0"/>
          </a:p>
        </p:txBody>
      </p:sp>
      <p:sp>
        <p:nvSpPr>
          <p:cNvPr id="5" name="Teksto vietos rezervavimo ženklas 4"/>
          <p:cNvSpPr>
            <a:spLocks noGrp="1"/>
          </p:cNvSpPr>
          <p:nvPr>
            <p:ph type="body" idx="1"/>
          </p:nvPr>
        </p:nvSpPr>
        <p:spPr/>
        <p:txBody>
          <a:bodyPr>
            <a:noAutofit/>
          </a:bodyPr>
          <a:lstStyle/>
          <a:p>
            <a:r>
              <a:rPr lang="lt-LT" sz="4000" b="1" dirty="0" smtClean="0"/>
              <a:t>(parašyta ir pasakyta kalba bus vertinama pažymiu)</a:t>
            </a:r>
            <a:endParaRPr lang="lt-LT" sz="4000" b="1" dirty="0"/>
          </a:p>
        </p:txBody>
      </p:sp>
    </p:spTree>
    <p:extLst>
      <p:ext uri="{BB962C8B-B14F-4D97-AF65-F5344CB8AC3E}">
        <p14:creationId xmlns:p14="http://schemas.microsoft.com/office/powerpoint/2010/main" val="406521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lgn="ctr">
              <a:buNone/>
            </a:pPr>
            <a:r>
              <a:rPr lang="lt-LT" sz="4400" dirty="0"/>
              <a:t>Keletas užduočių padės tau sukurti originalesnę </a:t>
            </a:r>
            <a:r>
              <a:rPr lang="lt-LT" sz="4400" dirty="0" smtClean="0"/>
              <a:t>sveikimo kalbą. </a:t>
            </a:r>
            <a:endParaRPr lang="lt-LT" sz="4400" dirty="0"/>
          </a:p>
          <a:p>
            <a:endParaRPr lang="lt-LT" dirty="0"/>
          </a:p>
        </p:txBody>
      </p:sp>
      <p:sp>
        <p:nvSpPr>
          <p:cNvPr id="3" name="Antraštė 2"/>
          <p:cNvSpPr>
            <a:spLocks noGrp="1"/>
          </p:cNvSpPr>
          <p:nvPr>
            <p:ph type="title"/>
          </p:nvPr>
        </p:nvSpPr>
        <p:spPr/>
        <p:txBody>
          <a:bodyPr/>
          <a:lstStyle/>
          <a:p>
            <a:endParaRPr lang="lt-LT" dirty="0"/>
          </a:p>
        </p:txBody>
      </p:sp>
    </p:spTree>
    <p:extLst>
      <p:ext uri="{BB962C8B-B14F-4D97-AF65-F5344CB8AC3E}">
        <p14:creationId xmlns:p14="http://schemas.microsoft.com/office/powerpoint/2010/main" val="1186860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755576" y="2204864"/>
            <a:ext cx="7745505" cy="3877815"/>
          </a:xfrm>
        </p:spPr>
        <p:txBody>
          <a:bodyPr/>
          <a:lstStyle/>
          <a:p>
            <a:pPr marL="0" indent="0">
              <a:buNone/>
            </a:pPr>
            <a:r>
              <a:rPr lang="lt-LT" dirty="0" smtClean="0"/>
              <a:t>Kas prisimena, kas yra </a:t>
            </a:r>
            <a:r>
              <a:rPr lang="lt-LT" dirty="0" err="1" smtClean="0"/>
              <a:t>akrostichas</a:t>
            </a:r>
            <a:r>
              <a:rPr lang="lt-LT" dirty="0" smtClean="0"/>
              <a:t>?</a:t>
            </a:r>
          </a:p>
          <a:p>
            <a:pPr marL="0" indent="0">
              <a:buNone/>
            </a:pPr>
            <a:r>
              <a:rPr lang="lt-LT" dirty="0" smtClean="0"/>
              <a:t>Tai pirmose eilučių raidėse paslėptas žodis. Šiuo atveju tai gali būti sveikinamo draugo vardas. </a:t>
            </a:r>
            <a:endParaRPr lang="lt-LT" dirty="0"/>
          </a:p>
        </p:txBody>
      </p:sp>
      <p:sp>
        <p:nvSpPr>
          <p:cNvPr id="3" name="Antraštė 2"/>
          <p:cNvSpPr>
            <a:spLocks noGrp="1"/>
          </p:cNvSpPr>
          <p:nvPr>
            <p:ph type="title"/>
          </p:nvPr>
        </p:nvSpPr>
        <p:spPr/>
        <p:txBody>
          <a:bodyPr/>
          <a:lstStyle/>
          <a:p>
            <a:r>
              <a:rPr lang="lt-LT" dirty="0" smtClean="0"/>
              <a:t>Sukurkite </a:t>
            </a:r>
            <a:r>
              <a:rPr lang="lt-LT" dirty="0" err="1" smtClean="0"/>
              <a:t>akrostichą</a:t>
            </a:r>
            <a:r>
              <a:rPr lang="lt-LT" dirty="0" smtClean="0"/>
              <a:t> </a:t>
            </a:r>
            <a:endParaRPr lang="lt-LT" dirty="0"/>
          </a:p>
        </p:txBody>
      </p:sp>
    </p:spTree>
    <p:extLst>
      <p:ext uri="{BB962C8B-B14F-4D97-AF65-F5344CB8AC3E}">
        <p14:creationId xmlns:p14="http://schemas.microsoft.com/office/powerpoint/2010/main" val="1430901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aštė 2"/>
          <p:cNvSpPr>
            <a:spLocks noGrp="1"/>
          </p:cNvSpPr>
          <p:nvPr>
            <p:ph type="title"/>
          </p:nvPr>
        </p:nvSpPr>
        <p:spPr>
          <a:xfrm>
            <a:off x="688491" y="570156"/>
            <a:ext cx="3955518" cy="1054250"/>
          </a:xfrm>
        </p:spPr>
        <p:txBody>
          <a:bodyPr/>
          <a:lstStyle/>
          <a:p>
            <a:r>
              <a:rPr lang="lt-LT" dirty="0" smtClean="0"/>
              <a:t>Pavyzdžiai </a:t>
            </a:r>
            <a:endParaRPr lang="lt-LT" dirty="0"/>
          </a:p>
        </p:txBody>
      </p:sp>
      <p:sp>
        <p:nvSpPr>
          <p:cNvPr id="2" name="Turinio vietos rezervavimo ženklas 1"/>
          <p:cNvSpPr>
            <a:spLocks noGrp="1"/>
          </p:cNvSpPr>
          <p:nvPr>
            <p:ph sz="quarter" idx="13"/>
          </p:nvPr>
        </p:nvSpPr>
        <p:spPr>
          <a:xfrm>
            <a:off x="251520" y="2132856"/>
            <a:ext cx="3803904" cy="3877056"/>
          </a:xfrm>
        </p:spPr>
        <p:txBody>
          <a:bodyPr>
            <a:normAutofit fontScale="92500" lnSpcReduction="10000"/>
          </a:bodyPr>
          <a:lstStyle/>
          <a:p>
            <a:pPr marL="0" indent="0">
              <a:buNone/>
            </a:pPr>
            <a:r>
              <a:rPr lang="lt-LT" dirty="0" smtClean="0"/>
              <a:t>Sulaukusiam (n-tojo) gimtadienio sveikinimo žodžius tariam</a:t>
            </a:r>
          </a:p>
          <a:p>
            <a:pPr marL="1143000" lvl="3" indent="0">
              <a:buNone/>
            </a:pPr>
            <a:r>
              <a:rPr lang="lt-LT" sz="2400" dirty="0" smtClean="0">
                <a:solidFill>
                  <a:schemeClr val="accent2">
                    <a:lumMod val="75000"/>
                  </a:schemeClr>
                </a:solidFill>
              </a:rPr>
              <a:t>M</a:t>
            </a:r>
            <a:r>
              <a:rPr lang="lt-LT" sz="2400" dirty="0" smtClean="0"/>
              <a:t>aloniam,</a:t>
            </a:r>
          </a:p>
          <a:p>
            <a:pPr marL="1143000" lvl="3" indent="0">
              <a:buNone/>
            </a:pPr>
            <a:r>
              <a:rPr lang="lt-LT" sz="2400" dirty="0" smtClean="0">
                <a:solidFill>
                  <a:schemeClr val="accent2">
                    <a:lumMod val="75000"/>
                  </a:schemeClr>
                </a:solidFill>
              </a:rPr>
              <a:t>A</a:t>
            </a:r>
            <a:r>
              <a:rPr lang="lt-LT" sz="2400" dirty="0" smtClean="0"/>
              <a:t>tkakliam,</a:t>
            </a:r>
          </a:p>
          <a:p>
            <a:pPr marL="1143000" lvl="3" indent="0">
              <a:buNone/>
            </a:pPr>
            <a:r>
              <a:rPr lang="lt-LT" sz="2400" dirty="0" smtClean="0">
                <a:solidFill>
                  <a:schemeClr val="accent2">
                    <a:lumMod val="75000"/>
                  </a:schemeClr>
                </a:solidFill>
              </a:rPr>
              <a:t>R</a:t>
            </a:r>
            <a:r>
              <a:rPr lang="lt-LT" sz="2400" dirty="0" smtClean="0"/>
              <a:t>yžtingam,</a:t>
            </a:r>
          </a:p>
          <a:p>
            <a:pPr marL="1143000" lvl="3" indent="0">
              <a:buNone/>
            </a:pPr>
            <a:r>
              <a:rPr lang="lt-LT" sz="2400" dirty="0" smtClean="0">
                <a:solidFill>
                  <a:schemeClr val="accent2">
                    <a:lumMod val="75000"/>
                  </a:schemeClr>
                </a:solidFill>
              </a:rPr>
              <a:t>I</a:t>
            </a:r>
            <a:r>
              <a:rPr lang="lt-LT" sz="2400" dirty="0" smtClean="0"/>
              <a:t>štvermingam,</a:t>
            </a:r>
          </a:p>
          <a:p>
            <a:pPr marL="1143000" lvl="3" indent="0">
              <a:buNone/>
            </a:pPr>
            <a:r>
              <a:rPr lang="lt-LT" sz="2400" dirty="0" smtClean="0">
                <a:solidFill>
                  <a:schemeClr val="accent2">
                    <a:lumMod val="75000"/>
                  </a:schemeClr>
                </a:solidFill>
              </a:rPr>
              <a:t>U</a:t>
            </a:r>
            <a:r>
              <a:rPr lang="lt-LT" sz="2400" dirty="0" smtClean="0"/>
              <a:t>žsispyrusiam,</a:t>
            </a:r>
          </a:p>
          <a:p>
            <a:pPr marL="1143000" lvl="3" indent="0">
              <a:buNone/>
            </a:pPr>
            <a:r>
              <a:rPr lang="lt-LT" sz="2400" dirty="0" smtClean="0">
                <a:solidFill>
                  <a:schemeClr val="accent2">
                    <a:lumMod val="75000"/>
                  </a:schemeClr>
                </a:solidFill>
              </a:rPr>
              <a:t>I</a:t>
            </a:r>
            <a:r>
              <a:rPr lang="lt-LT" sz="2400" dirty="0" smtClean="0"/>
              <a:t>šmintingam</a:t>
            </a:r>
          </a:p>
          <a:p>
            <a:pPr marL="1143000" lvl="3" indent="0">
              <a:buNone/>
            </a:pPr>
            <a:r>
              <a:rPr lang="lt-LT" sz="2400" dirty="0"/>
              <a:t>m</a:t>
            </a:r>
            <a:r>
              <a:rPr lang="lt-LT" sz="2400" dirty="0" smtClean="0"/>
              <a:t>ūsų visų draugui. </a:t>
            </a:r>
          </a:p>
          <a:p>
            <a:pPr marL="0" indent="0">
              <a:buNone/>
            </a:pPr>
            <a:endParaRPr lang="lt-LT" dirty="0"/>
          </a:p>
        </p:txBody>
      </p:sp>
      <p:sp>
        <p:nvSpPr>
          <p:cNvPr id="4" name="Turinio vietos rezervavimo ženklas 3"/>
          <p:cNvSpPr>
            <a:spLocks noGrp="1"/>
          </p:cNvSpPr>
          <p:nvPr>
            <p:ph sz="quarter" idx="14"/>
          </p:nvPr>
        </p:nvSpPr>
        <p:spPr>
          <a:xfrm>
            <a:off x="4067944" y="2240280"/>
            <a:ext cx="4680520" cy="3877056"/>
          </a:xfrm>
        </p:spPr>
        <p:txBody>
          <a:bodyPr/>
          <a:lstStyle/>
          <a:p>
            <a:endParaRPr lang="lt-LT" dirty="0" smtClean="0"/>
          </a:p>
          <a:p>
            <a:pPr marL="0" indent="0">
              <a:buNone/>
            </a:pPr>
            <a:r>
              <a:rPr lang="lt-LT" dirty="0" smtClean="0">
                <a:solidFill>
                  <a:schemeClr val="accent2">
                    <a:lumMod val="75000"/>
                  </a:schemeClr>
                </a:solidFill>
              </a:rPr>
              <a:t>Ar</a:t>
            </a:r>
            <a:r>
              <a:rPr lang="lt-LT" dirty="0" smtClean="0">
                <a:solidFill>
                  <a:schemeClr val="tx1"/>
                </a:solidFill>
              </a:rPr>
              <a:t>timas mums visiems </a:t>
            </a:r>
          </a:p>
          <a:p>
            <a:pPr marL="0" indent="0">
              <a:buNone/>
            </a:pPr>
            <a:r>
              <a:rPr lang="lt-LT" dirty="0">
                <a:solidFill>
                  <a:schemeClr val="accent1"/>
                </a:solidFill>
              </a:rPr>
              <a:t>v</a:t>
            </a:r>
            <a:r>
              <a:rPr lang="lt-LT" dirty="0" smtClean="0">
                <a:solidFill>
                  <a:schemeClr val="accent1"/>
                </a:solidFill>
              </a:rPr>
              <a:t>y</a:t>
            </a:r>
            <a:r>
              <a:rPr lang="lt-LT" dirty="0" smtClean="0">
                <a:solidFill>
                  <a:schemeClr val="tx1"/>
                </a:solidFill>
              </a:rPr>
              <a:t>re,</a:t>
            </a:r>
          </a:p>
          <a:p>
            <a:pPr marL="0" indent="0">
              <a:buNone/>
            </a:pPr>
            <a:r>
              <a:rPr lang="lt-LT" dirty="0" smtClean="0">
                <a:solidFill>
                  <a:schemeClr val="accent1"/>
                </a:solidFill>
              </a:rPr>
              <a:t>dė</a:t>
            </a:r>
            <a:r>
              <a:rPr lang="lt-LT" dirty="0" smtClean="0">
                <a:solidFill>
                  <a:schemeClr val="tx1"/>
                </a:solidFill>
              </a:rPr>
              <a:t>mesingi mes būtent Tau, nes </a:t>
            </a:r>
          </a:p>
          <a:p>
            <a:pPr marL="0" indent="0">
              <a:buNone/>
            </a:pPr>
            <a:r>
              <a:rPr lang="lt-LT" dirty="0" smtClean="0">
                <a:solidFill>
                  <a:schemeClr val="accent1"/>
                </a:solidFill>
              </a:rPr>
              <a:t>li</a:t>
            </a:r>
            <a:r>
              <a:rPr lang="lt-LT" dirty="0" smtClean="0">
                <a:solidFill>
                  <a:schemeClr val="tx1"/>
                </a:solidFill>
              </a:rPr>
              <a:t>kimas taip lėmė, kad šiandien </a:t>
            </a:r>
          </a:p>
          <a:p>
            <a:pPr marL="0" indent="0" algn="r">
              <a:buNone/>
            </a:pPr>
            <a:r>
              <a:rPr lang="lt-LT" dirty="0" smtClean="0">
                <a:solidFill>
                  <a:schemeClr val="tx1"/>
                </a:solidFill>
              </a:rPr>
              <a:t>Tavo šventė....</a:t>
            </a:r>
            <a:endParaRPr lang="lt-LT" dirty="0">
              <a:solidFill>
                <a:schemeClr val="accent2">
                  <a:lumMod val="75000"/>
                </a:schemeClr>
              </a:solidFill>
            </a:endParaRPr>
          </a:p>
        </p:txBody>
      </p:sp>
    </p:spTree>
    <p:extLst>
      <p:ext uri="{BB962C8B-B14F-4D97-AF65-F5344CB8AC3E}">
        <p14:creationId xmlns:p14="http://schemas.microsoft.com/office/powerpoint/2010/main" val="23557412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ietas viršelis">
  <a:themeElements>
    <a:clrScheme name="Kietas viršelis">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Kietas viršelis">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tas viršelis">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TotalTime>
  <Words>1071</Words>
  <Application>Microsoft Office PowerPoint</Application>
  <PresentationFormat>Demonstracija ekrane (4:3)</PresentationFormat>
  <Paragraphs>103</Paragraphs>
  <Slides>25</Slides>
  <Notes>0</Notes>
  <HiddenSlides>0</HiddenSlides>
  <MMClips>0</MMClips>
  <ScaleCrop>false</ScaleCrop>
  <HeadingPairs>
    <vt:vector size="4" baseType="variant">
      <vt:variant>
        <vt:lpstr>Tema</vt:lpstr>
      </vt:variant>
      <vt:variant>
        <vt:i4>2</vt:i4>
      </vt:variant>
      <vt:variant>
        <vt:lpstr>Skaidrių pavadinimai</vt:lpstr>
      </vt:variant>
      <vt:variant>
        <vt:i4>25</vt:i4>
      </vt:variant>
    </vt:vector>
  </HeadingPairs>
  <TitlesOfParts>
    <vt:vector size="27" baseType="lpstr">
      <vt:lpstr>Kietas viršelis</vt:lpstr>
      <vt:lpstr>Office tema</vt:lpstr>
      <vt:lpstr>Susipažįstu su viešosiomis kalbomis. </vt:lpstr>
      <vt:lpstr>Pamokos tikslai: </vt:lpstr>
      <vt:lpstr>PowerPoint pristatymas</vt:lpstr>
      <vt:lpstr>Emocinės kalbos -</vt:lpstr>
      <vt:lpstr>PowerPoint pristatymas</vt:lpstr>
      <vt:lpstr>Mokausi kurti sveikinimo kalbą</vt:lpstr>
      <vt:lpstr>PowerPoint pristatymas</vt:lpstr>
      <vt:lpstr>Sukurkite akrostichą </vt:lpstr>
      <vt:lpstr>Pavyzdžiai </vt:lpstr>
      <vt:lpstr>PowerPoint pristatymas</vt:lpstr>
      <vt:lpstr>Paskaitykime, kaip pavyko</vt:lpstr>
      <vt:lpstr>2. Parinkite draugui tinkančių frazeologizmų</vt:lpstr>
      <vt:lpstr>PowerPoint pristatymas</vt:lpstr>
      <vt:lpstr>3. O gal draugą puikiai apibūdina jo vardo etimologija?</vt:lpstr>
      <vt:lpstr>4. Prisimink reikšmingų ar malonių įvykių...</vt:lpstr>
      <vt:lpstr>PowerPoint pristatymas</vt:lpstr>
      <vt:lpstr>PowerPoint pristatymas</vt:lpstr>
      <vt:lpstr>2) Pasvarstęs pratęsk mintį:</vt:lpstr>
      <vt:lpstr>3) Panagrinėk šią sveikinimo kalbą. Rask jos įžangą</vt:lpstr>
      <vt:lpstr>4) Rask ir nurašyk tekste minimą kinų patarlę.</vt:lpstr>
      <vt:lpstr>5) Paaiškink, kaip ją supranti. </vt:lpstr>
      <vt:lpstr>6) Pamąstyk, </vt:lpstr>
      <vt:lpstr>7) Savo žodžiais paaiškink, kaip supranti autorės sakinį: </vt:lpstr>
      <vt:lpstr>8)Parenk sveikinimo kalbą vyresniam žmogui: </vt:lpstr>
      <vt:lpstr>Sėkmingo darbo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Susipažįstu su viešosiomis kalbomis. Emocinės kalbos. </dc:title>
  <dc:creator>Migle</dc:creator>
  <cp:lastModifiedBy>Migle</cp:lastModifiedBy>
  <cp:revision>8</cp:revision>
  <dcterms:created xsi:type="dcterms:W3CDTF">2013-03-07T18:09:27Z</dcterms:created>
  <dcterms:modified xsi:type="dcterms:W3CDTF">2013-03-08T04:23:58Z</dcterms:modified>
</cp:coreProperties>
</file>