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57" r:id="rId9"/>
    <p:sldId id="258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8DC711-2840-4EE6-8D57-FF841D5C55C6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45AA6E6C-2FE6-475E-B174-10A38BB92C90}">
      <dgm:prSet phldrT="[Tekstas]"/>
      <dgm:spPr/>
      <dgm:t>
        <a:bodyPr/>
        <a:lstStyle/>
        <a:p>
          <a:r>
            <a:rPr lang="lt-LT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Silabotoninės</a:t>
          </a:r>
          <a:r>
            <a:rPr lang="lt-L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eilėdaros metrai</a:t>
          </a:r>
          <a:endParaRPr lang="lt-L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6AFF8E6-A809-4FB0-ADA4-E6483C85876E}" type="parTrans" cxnId="{6632B189-7FF3-4AEE-9E20-8E8B35E520E2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E206463-8974-4F34-91AA-FC5959AF7193}" type="sibTrans" cxnId="{6632B189-7FF3-4AEE-9E20-8E8B35E520E2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A230D9F-2E3C-4EC4-8A5B-0BA386BC4715}" type="asst">
      <dgm:prSet phldrT="[Tekstas]"/>
      <dgm:spPr/>
      <dgm:t>
        <a:bodyPr/>
        <a:lstStyle/>
        <a:p>
          <a:r>
            <a:rPr lang="lt-L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Dviskiemeniai </a:t>
          </a:r>
        </a:p>
      </dgm:t>
    </dgm:pt>
    <dgm:pt modelId="{94E2319B-3709-4992-873A-AAAD6A0369F9}" type="parTrans" cxnId="{75D871CD-755F-4BD3-84A0-8FF93D093F1A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AD95A9D-26A2-4969-B6EB-B346BD44A1D7}" type="sibTrans" cxnId="{75D871CD-755F-4BD3-84A0-8FF93D093F1A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1A41D61-FE1B-4ACB-9876-C3B873CA61EF}" type="asst">
      <dgm:prSet/>
      <dgm:spPr/>
      <dgm:t>
        <a:bodyPr/>
        <a:lstStyle/>
        <a:p>
          <a:r>
            <a:rPr lang="lt-LT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Triskiemeniai</a:t>
          </a:r>
          <a:r>
            <a:rPr lang="lt-L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</a:t>
          </a:r>
          <a:endParaRPr lang="lt-L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B09AA0C-137D-41E4-85F2-BD12D178685D}" type="parTrans" cxnId="{D4F29CD5-8A16-453E-BC9F-7706F34CFA97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3C359BC-037A-484B-90DE-364F1FFD9E88}" type="sibTrans" cxnId="{D4F29CD5-8A16-453E-BC9F-7706F34CFA97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59021AC-B9FF-4CCC-919E-9EFFD17CE56C}" type="asst">
      <dgm:prSet phldrT="[Tekstas]"/>
      <dgm:spPr/>
      <dgm:t>
        <a:bodyPr/>
        <a:lstStyle/>
        <a:p>
          <a:r>
            <a:rPr lang="lt-L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Jambas </a:t>
          </a:r>
        </a:p>
      </dgm:t>
    </dgm:pt>
    <dgm:pt modelId="{89C40F20-0025-428A-ADD4-3027F7D72687}" type="parTrans" cxnId="{85DE4C78-3D43-4D90-936C-0A77AE2F4F75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04688CB-3AB4-4972-952B-C88565D6DFBD}" type="sibTrans" cxnId="{85DE4C78-3D43-4D90-936C-0A77AE2F4F75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3FF1BB4-0229-414F-8452-3FC6026DC20A}" type="asst">
      <dgm:prSet phldrT="[Tekstas]"/>
      <dgm:spPr/>
      <dgm:t>
        <a:bodyPr/>
        <a:lstStyle/>
        <a:p>
          <a:r>
            <a:rPr lang="lt-L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Chorėjas </a:t>
          </a:r>
        </a:p>
      </dgm:t>
    </dgm:pt>
    <dgm:pt modelId="{B2776CF0-5762-4292-A3FE-600DC11E2CC4}" type="parTrans" cxnId="{F74FDDF6-B591-4FC0-B84E-964A7C616BF1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D671731-F79B-4CD9-9804-4DE7014FECF3}" type="sibTrans" cxnId="{F74FDDF6-B591-4FC0-B84E-964A7C616BF1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01657D0-06F9-4104-9643-62408D350E96}" type="asst">
      <dgm:prSet/>
      <dgm:spPr/>
      <dgm:t>
        <a:bodyPr/>
        <a:lstStyle/>
        <a:p>
          <a:r>
            <a:rPr lang="lt-LT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Daktilis</a:t>
          </a:r>
          <a:r>
            <a:rPr lang="lt-L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</a:t>
          </a:r>
          <a:endParaRPr lang="lt-L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07C542B-BFCA-4D20-A7A0-7BE761FAF312}" type="parTrans" cxnId="{FBB6EC89-542E-4D41-BF17-52F363DE109F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A79A6B3-FAC5-4196-9313-1BDFD0CA4E8A}" type="sibTrans" cxnId="{FBB6EC89-542E-4D41-BF17-52F363DE109F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B4A89DB-3E23-4DA6-B719-4ECDEFCC4B1C}" type="asst">
      <dgm:prSet/>
      <dgm:spPr/>
      <dgm:t>
        <a:bodyPr/>
        <a:lstStyle/>
        <a:p>
          <a:r>
            <a:rPr lang="lt-LT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Amfibrachis</a:t>
          </a:r>
          <a:endParaRPr lang="lt-L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2F4F2FD-3003-4E01-AF13-5166C8947A70}" type="parTrans" cxnId="{2AC9D71E-F032-49EF-9A75-FD918006ABC8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BBF4EA1-A7C5-4B09-8CE5-7985BB0AC620}" type="sibTrans" cxnId="{2AC9D71E-F032-49EF-9A75-FD918006ABC8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8352028-0A21-4FD4-8077-9AB9877AA13C}" type="asst">
      <dgm:prSet/>
      <dgm:spPr/>
      <dgm:t>
        <a:bodyPr/>
        <a:lstStyle/>
        <a:p>
          <a:r>
            <a:rPr lang="lt-LT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Anapestas</a:t>
          </a:r>
          <a:endParaRPr lang="lt-L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182E352-A49A-4A95-975C-B4916426CBF6}" type="parTrans" cxnId="{45BF8117-35B5-407C-9ADF-ADF1F41411D2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4CAAE46-3A2E-492B-B57E-87C81ACFB8BB}" type="sibTrans" cxnId="{45BF8117-35B5-407C-9ADF-ADF1F41411D2}">
      <dgm:prSet/>
      <dgm:spPr/>
      <dgm:t>
        <a:bodyPr/>
        <a:lstStyle/>
        <a:p>
          <a:endParaRPr lang="lt-L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733DBE3-0423-43BE-925A-14693A61F708}" type="pres">
      <dgm:prSet presAssocID="{408DC711-2840-4EE6-8D57-FF841D5C55C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73BF8F-B3D2-4264-9703-4008980A72D2}" type="pres">
      <dgm:prSet presAssocID="{45AA6E6C-2FE6-475E-B174-10A38BB92C90}" presName="root1" presStyleCnt="0"/>
      <dgm:spPr/>
    </dgm:pt>
    <dgm:pt modelId="{BD789206-7FAB-42E3-9CC3-FD39DBA13920}" type="pres">
      <dgm:prSet presAssocID="{45AA6E6C-2FE6-475E-B174-10A38BB92C90}" presName="LevelOneTextNode" presStyleLbl="node0" presStyleIdx="0" presStyleCnt="1">
        <dgm:presLayoutVars>
          <dgm:chPref val="3"/>
        </dgm:presLayoutVars>
      </dgm:prSet>
      <dgm:spPr/>
    </dgm:pt>
    <dgm:pt modelId="{85F44E46-E8BF-4500-AC55-AFF01124E700}" type="pres">
      <dgm:prSet presAssocID="{45AA6E6C-2FE6-475E-B174-10A38BB92C90}" presName="level2hierChild" presStyleCnt="0"/>
      <dgm:spPr/>
    </dgm:pt>
    <dgm:pt modelId="{E860435F-79AA-4087-91DC-7694F97C04FE}" type="pres">
      <dgm:prSet presAssocID="{94E2319B-3709-4992-873A-AAAD6A0369F9}" presName="conn2-1" presStyleLbl="parChTrans1D2" presStyleIdx="0" presStyleCnt="2"/>
      <dgm:spPr/>
    </dgm:pt>
    <dgm:pt modelId="{93A3CCD6-B17C-4EF5-BB3A-CFD0C0B0416A}" type="pres">
      <dgm:prSet presAssocID="{94E2319B-3709-4992-873A-AAAD6A0369F9}" presName="connTx" presStyleLbl="parChTrans1D2" presStyleIdx="0" presStyleCnt="2"/>
      <dgm:spPr/>
    </dgm:pt>
    <dgm:pt modelId="{3EE7E7C0-76A2-4C91-BC15-5ACFC14A9CD3}" type="pres">
      <dgm:prSet presAssocID="{9A230D9F-2E3C-4EC4-8A5B-0BA386BC4715}" presName="root2" presStyleCnt="0"/>
      <dgm:spPr/>
    </dgm:pt>
    <dgm:pt modelId="{39CCC8D5-FB3F-4581-89D9-A799154568FF}" type="pres">
      <dgm:prSet presAssocID="{9A230D9F-2E3C-4EC4-8A5B-0BA386BC4715}" presName="LevelTwoTextNode" presStyleLbl="asst1" presStyleIdx="0" presStyleCnt="7">
        <dgm:presLayoutVars>
          <dgm:chPref val="3"/>
        </dgm:presLayoutVars>
      </dgm:prSet>
      <dgm:spPr/>
    </dgm:pt>
    <dgm:pt modelId="{3A9E3C7C-5EE8-4511-919F-F170AD5FD1D4}" type="pres">
      <dgm:prSet presAssocID="{9A230D9F-2E3C-4EC4-8A5B-0BA386BC4715}" presName="level3hierChild" presStyleCnt="0"/>
      <dgm:spPr/>
    </dgm:pt>
    <dgm:pt modelId="{33E24F3C-B3E8-445D-949C-02192A0C0B4D}" type="pres">
      <dgm:prSet presAssocID="{89C40F20-0025-428A-ADD4-3027F7D72687}" presName="conn2-1" presStyleLbl="parChTrans1D3" presStyleIdx="0" presStyleCnt="5"/>
      <dgm:spPr/>
    </dgm:pt>
    <dgm:pt modelId="{3CE12BCD-B369-4298-807D-5A964FB397E6}" type="pres">
      <dgm:prSet presAssocID="{89C40F20-0025-428A-ADD4-3027F7D72687}" presName="connTx" presStyleLbl="parChTrans1D3" presStyleIdx="0" presStyleCnt="5"/>
      <dgm:spPr/>
    </dgm:pt>
    <dgm:pt modelId="{73C58165-0275-4B14-AFB6-C03B8B128F3F}" type="pres">
      <dgm:prSet presAssocID="{259021AC-B9FF-4CCC-919E-9EFFD17CE56C}" presName="root2" presStyleCnt="0"/>
      <dgm:spPr/>
    </dgm:pt>
    <dgm:pt modelId="{844E8541-0E6C-428F-AE9C-B7FB854B1378}" type="pres">
      <dgm:prSet presAssocID="{259021AC-B9FF-4CCC-919E-9EFFD17CE56C}" presName="LevelTwoTextNode" presStyleLbl="asst1" presStyleIdx="1" presStyleCnt="7">
        <dgm:presLayoutVars>
          <dgm:chPref val="3"/>
        </dgm:presLayoutVars>
      </dgm:prSet>
      <dgm:spPr/>
    </dgm:pt>
    <dgm:pt modelId="{69691698-3176-4301-B94E-FA2F0FD89C1C}" type="pres">
      <dgm:prSet presAssocID="{259021AC-B9FF-4CCC-919E-9EFFD17CE56C}" presName="level3hierChild" presStyleCnt="0"/>
      <dgm:spPr/>
    </dgm:pt>
    <dgm:pt modelId="{38DE245C-503A-446E-A715-2F1FE0262DF1}" type="pres">
      <dgm:prSet presAssocID="{B2776CF0-5762-4292-A3FE-600DC11E2CC4}" presName="conn2-1" presStyleLbl="parChTrans1D3" presStyleIdx="1" presStyleCnt="5"/>
      <dgm:spPr/>
    </dgm:pt>
    <dgm:pt modelId="{95AF5722-178D-425C-83AF-413C7C306244}" type="pres">
      <dgm:prSet presAssocID="{B2776CF0-5762-4292-A3FE-600DC11E2CC4}" presName="connTx" presStyleLbl="parChTrans1D3" presStyleIdx="1" presStyleCnt="5"/>
      <dgm:spPr/>
    </dgm:pt>
    <dgm:pt modelId="{62659DA9-F3EC-43AD-8AA3-75F2D12B7FC3}" type="pres">
      <dgm:prSet presAssocID="{93FF1BB4-0229-414F-8452-3FC6026DC20A}" presName="root2" presStyleCnt="0"/>
      <dgm:spPr/>
    </dgm:pt>
    <dgm:pt modelId="{0052E98F-2ED9-43B7-B130-3332FBC41C6B}" type="pres">
      <dgm:prSet presAssocID="{93FF1BB4-0229-414F-8452-3FC6026DC20A}" presName="LevelTwoTextNode" presStyleLbl="asst1" presStyleIdx="2" presStyleCnt="7">
        <dgm:presLayoutVars>
          <dgm:chPref val="3"/>
        </dgm:presLayoutVars>
      </dgm:prSet>
      <dgm:spPr/>
    </dgm:pt>
    <dgm:pt modelId="{3CD9795A-A7DB-4DBB-8E5C-543B744B6998}" type="pres">
      <dgm:prSet presAssocID="{93FF1BB4-0229-414F-8452-3FC6026DC20A}" presName="level3hierChild" presStyleCnt="0"/>
      <dgm:spPr/>
    </dgm:pt>
    <dgm:pt modelId="{A4FB8B87-74FD-4B85-BC00-C6B3BD4C8830}" type="pres">
      <dgm:prSet presAssocID="{8B09AA0C-137D-41E4-85F2-BD12D178685D}" presName="conn2-1" presStyleLbl="parChTrans1D2" presStyleIdx="1" presStyleCnt="2"/>
      <dgm:spPr/>
    </dgm:pt>
    <dgm:pt modelId="{F6E0AD89-7DF9-4BD4-BBF3-F28D3035774E}" type="pres">
      <dgm:prSet presAssocID="{8B09AA0C-137D-41E4-85F2-BD12D178685D}" presName="connTx" presStyleLbl="parChTrans1D2" presStyleIdx="1" presStyleCnt="2"/>
      <dgm:spPr/>
    </dgm:pt>
    <dgm:pt modelId="{C08067E9-188D-4F1B-834F-9F3AC0C08D40}" type="pres">
      <dgm:prSet presAssocID="{61A41D61-FE1B-4ACB-9876-C3B873CA61EF}" presName="root2" presStyleCnt="0"/>
      <dgm:spPr/>
    </dgm:pt>
    <dgm:pt modelId="{402E0057-9C87-4A0E-A0FC-4281C5CDDEDA}" type="pres">
      <dgm:prSet presAssocID="{61A41D61-FE1B-4ACB-9876-C3B873CA61EF}" presName="LevelTwoTextNode" presStyleLbl="asst1" presStyleIdx="3" presStyleCnt="7">
        <dgm:presLayoutVars>
          <dgm:chPref val="3"/>
        </dgm:presLayoutVars>
      </dgm:prSet>
      <dgm:spPr/>
    </dgm:pt>
    <dgm:pt modelId="{F52A5FBF-5284-4A4F-AF57-B0DCD4CD7171}" type="pres">
      <dgm:prSet presAssocID="{61A41D61-FE1B-4ACB-9876-C3B873CA61EF}" presName="level3hierChild" presStyleCnt="0"/>
      <dgm:spPr/>
    </dgm:pt>
    <dgm:pt modelId="{972E5F37-7322-4A09-BDC9-8EF508C46045}" type="pres">
      <dgm:prSet presAssocID="{D07C542B-BFCA-4D20-A7A0-7BE761FAF312}" presName="conn2-1" presStyleLbl="parChTrans1D3" presStyleIdx="2" presStyleCnt="5"/>
      <dgm:spPr/>
    </dgm:pt>
    <dgm:pt modelId="{5FB576EC-EC67-4CD9-AB6B-4B882794DF0A}" type="pres">
      <dgm:prSet presAssocID="{D07C542B-BFCA-4D20-A7A0-7BE761FAF312}" presName="connTx" presStyleLbl="parChTrans1D3" presStyleIdx="2" presStyleCnt="5"/>
      <dgm:spPr/>
    </dgm:pt>
    <dgm:pt modelId="{B2594A3B-4CB3-41B3-92A8-BF3E79817712}" type="pres">
      <dgm:prSet presAssocID="{201657D0-06F9-4104-9643-62408D350E96}" presName="root2" presStyleCnt="0"/>
      <dgm:spPr/>
    </dgm:pt>
    <dgm:pt modelId="{DF503C21-7131-4711-A36C-02C71879FF37}" type="pres">
      <dgm:prSet presAssocID="{201657D0-06F9-4104-9643-62408D350E96}" presName="LevelTwoTextNode" presStyleLbl="asst1" presStyleIdx="4" presStyleCnt="7">
        <dgm:presLayoutVars>
          <dgm:chPref val="3"/>
        </dgm:presLayoutVars>
      </dgm:prSet>
      <dgm:spPr/>
    </dgm:pt>
    <dgm:pt modelId="{8F0FCD7D-6B65-4609-9B66-71B47B7C8C5A}" type="pres">
      <dgm:prSet presAssocID="{201657D0-06F9-4104-9643-62408D350E96}" presName="level3hierChild" presStyleCnt="0"/>
      <dgm:spPr/>
    </dgm:pt>
    <dgm:pt modelId="{08697521-5B58-4F26-A3BD-1C6522F1736A}" type="pres">
      <dgm:prSet presAssocID="{32F4F2FD-3003-4E01-AF13-5166C8947A70}" presName="conn2-1" presStyleLbl="parChTrans1D3" presStyleIdx="3" presStyleCnt="5"/>
      <dgm:spPr/>
    </dgm:pt>
    <dgm:pt modelId="{40CB0182-B9BF-48F8-B51D-587C11472862}" type="pres">
      <dgm:prSet presAssocID="{32F4F2FD-3003-4E01-AF13-5166C8947A70}" presName="connTx" presStyleLbl="parChTrans1D3" presStyleIdx="3" presStyleCnt="5"/>
      <dgm:spPr/>
    </dgm:pt>
    <dgm:pt modelId="{DF625F3E-C7B4-40E1-AA6E-719992D3641E}" type="pres">
      <dgm:prSet presAssocID="{CB4A89DB-3E23-4DA6-B719-4ECDEFCC4B1C}" presName="root2" presStyleCnt="0"/>
      <dgm:spPr/>
    </dgm:pt>
    <dgm:pt modelId="{8F943949-2BD8-4053-96B7-8C55358A5CB5}" type="pres">
      <dgm:prSet presAssocID="{CB4A89DB-3E23-4DA6-B719-4ECDEFCC4B1C}" presName="LevelTwoTextNode" presStyleLbl="asst1" presStyleIdx="5" presStyleCnt="7">
        <dgm:presLayoutVars>
          <dgm:chPref val="3"/>
        </dgm:presLayoutVars>
      </dgm:prSet>
      <dgm:spPr/>
    </dgm:pt>
    <dgm:pt modelId="{252963E8-29D2-477B-82A8-F52FC03065E0}" type="pres">
      <dgm:prSet presAssocID="{CB4A89DB-3E23-4DA6-B719-4ECDEFCC4B1C}" presName="level3hierChild" presStyleCnt="0"/>
      <dgm:spPr/>
    </dgm:pt>
    <dgm:pt modelId="{1174ED9A-C901-413E-A210-08B1EFC856E1}" type="pres">
      <dgm:prSet presAssocID="{B182E352-A49A-4A95-975C-B4916426CBF6}" presName="conn2-1" presStyleLbl="parChTrans1D3" presStyleIdx="4" presStyleCnt="5"/>
      <dgm:spPr/>
    </dgm:pt>
    <dgm:pt modelId="{45878A02-3225-49DB-9AA6-031C2C8D4355}" type="pres">
      <dgm:prSet presAssocID="{B182E352-A49A-4A95-975C-B4916426CBF6}" presName="connTx" presStyleLbl="parChTrans1D3" presStyleIdx="4" presStyleCnt="5"/>
      <dgm:spPr/>
    </dgm:pt>
    <dgm:pt modelId="{476CBCB6-3635-4114-8A35-EDEF02C52921}" type="pres">
      <dgm:prSet presAssocID="{08352028-0A21-4FD4-8077-9AB9877AA13C}" presName="root2" presStyleCnt="0"/>
      <dgm:spPr/>
    </dgm:pt>
    <dgm:pt modelId="{C68EC5B9-9429-45BB-B0CF-862C6984694C}" type="pres">
      <dgm:prSet presAssocID="{08352028-0A21-4FD4-8077-9AB9877AA13C}" presName="LevelTwoTextNode" presStyleLbl="asst1" presStyleIdx="6" presStyleCnt="7">
        <dgm:presLayoutVars>
          <dgm:chPref val="3"/>
        </dgm:presLayoutVars>
      </dgm:prSet>
      <dgm:spPr/>
    </dgm:pt>
    <dgm:pt modelId="{A8120E70-2E07-4AEC-9E2D-F767F48A999E}" type="pres">
      <dgm:prSet presAssocID="{08352028-0A21-4FD4-8077-9AB9877AA13C}" presName="level3hierChild" presStyleCnt="0"/>
      <dgm:spPr/>
    </dgm:pt>
  </dgm:ptLst>
  <dgm:cxnLst>
    <dgm:cxn modelId="{40FF3834-6141-4306-9966-59705D3FDA31}" type="presOf" srcId="{08352028-0A21-4FD4-8077-9AB9877AA13C}" destId="{C68EC5B9-9429-45BB-B0CF-862C6984694C}" srcOrd="0" destOrd="0" presId="urn:microsoft.com/office/officeart/2008/layout/HorizontalMultiLevelHierarchy"/>
    <dgm:cxn modelId="{5BAA0E0D-5465-4135-B3DA-926891F9F676}" type="presOf" srcId="{93FF1BB4-0229-414F-8452-3FC6026DC20A}" destId="{0052E98F-2ED9-43B7-B130-3332FBC41C6B}" srcOrd="0" destOrd="0" presId="urn:microsoft.com/office/officeart/2008/layout/HorizontalMultiLevelHierarchy"/>
    <dgm:cxn modelId="{85DE4C78-3D43-4D90-936C-0A77AE2F4F75}" srcId="{9A230D9F-2E3C-4EC4-8A5B-0BA386BC4715}" destId="{259021AC-B9FF-4CCC-919E-9EFFD17CE56C}" srcOrd="0" destOrd="0" parTransId="{89C40F20-0025-428A-ADD4-3027F7D72687}" sibTransId="{A04688CB-3AB4-4972-952B-C88565D6DFBD}"/>
    <dgm:cxn modelId="{3F398C27-03B5-4A71-BCF9-2BE236058049}" type="presOf" srcId="{259021AC-B9FF-4CCC-919E-9EFFD17CE56C}" destId="{844E8541-0E6C-428F-AE9C-B7FB854B1378}" srcOrd="0" destOrd="0" presId="urn:microsoft.com/office/officeart/2008/layout/HorizontalMultiLevelHierarchy"/>
    <dgm:cxn modelId="{45BF8117-35B5-407C-9ADF-ADF1F41411D2}" srcId="{61A41D61-FE1B-4ACB-9876-C3B873CA61EF}" destId="{08352028-0A21-4FD4-8077-9AB9877AA13C}" srcOrd="2" destOrd="0" parTransId="{B182E352-A49A-4A95-975C-B4916426CBF6}" sibTransId="{74CAAE46-3A2E-492B-B57E-87C81ACFB8BB}"/>
    <dgm:cxn modelId="{FBB6EC89-542E-4D41-BF17-52F363DE109F}" srcId="{61A41D61-FE1B-4ACB-9876-C3B873CA61EF}" destId="{201657D0-06F9-4104-9643-62408D350E96}" srcOrd="0" destOrd="0" parTransId="{D07C542B-BFCA-4D20-A7A0-7BE761FAF312}" sibTransId="{5A79A6B3-FAC5-4196-9313-1BDFD0CA4E8A}"/>
    <dgm:cxn modelId="{E530630D-82FE-4353-BC95-87A72EB70858}" type="presOf" srcId="{32F4F2FD-3003-4E01-AF13-5166C8947A70}" destId="{08697521-5B58-4F26-A3BD-1C6522F1736A}" srcOrd="0" destOrd="0" presId="urn:microsoft.com/office/officeart/2008/layout/HorizontalMultiLevelHierarchy"/>
    <dgm:cxn modelId="{E405E3E9-B14C-4D6D-83D5-D7B4D60F7612}" type="presOf" srcId="{8B09AA0C-137D-41E4-85F2-BD12D178685D}" destId="{A4FB8B87-74FD-4B85-BC00-C6B3BD4C8830}" srcOrd="0" destOrd="0" presId="urn:microsoft.com/office/officeart/2008/layout/HorizontalMultiLevelHierarchy"/>
    <dgm:cxn modelId="{81EB56B7-D3CD-467B-9716-0281AEF23FB5}" type="presOf" srcId="{45AA6E6C-2FE6-475E-B174-10A38BB92C90}" destId="{BD789206-7FAB-42E3-9CC3-FD39DBA13920}" srcOrd="0" destOrd="0" presId="urn:microsoft.com/office/officeart/2008/layout/HorizontalMultiLevelHierarchy"/>
    <dgm:cxn modelId="{E03508D7-3F4A-47C4-887D-B9AC5110CCE6}" type="presOf" srcId="{94E2319B-3709-4992-873A-AAAD6A0369F9}" destId="{93A3CCD6-B17C-4EF5-BB3A-CFD0C0B0416A}" srcOrd="1" destOrd="0" presId="urn:microsoft.com/office/officeart/2008/layout/HorizontalMultiLevelHierarchy"/>
    <dgm:cxn modelId="{02AE18FE-63E8-4EF9-B3A7-BB91C5B42F10}" type="presOf" srcId="{D07C542B-BFCA-4D20-A7A0-7BE761FAF312}" destId="{5FB576EC-EC67-4CD9-AB6B-4B882794DF0A}" srcOrd="1" destOrd="0" presId="urn:microsoft.com/office/officeart/2008/layout/HorizontalMultiLevelHierarchy"/>
    <dgm:cxn modelId="{3ADAEC03-C889-4124-9EE3-10EB4BB4F344}" type="presOf" srcId="{B182E352-A49A-4A95-975C-B4916426CBF6}" destId="{1174ED9A-C901-413E-A210-08B1EFC856E1}" srcOrd="0" destOrd="0" presId="urn:microsoft.com/office/officeart/2008/layout/HorizontalMultiLevelHierarchy"/>
    <dgm:cxn modelId="{DE952156-3526-43AA-803F-2A0750D841C2}" type="presOf" srcId="{B2776CF0-5762-4292-A3FE-600DC11E2CC4}" destId="{95AF5722-178D-425C-83AF-413C7C306244}" srcOrd="1" destOrd="0" presId="urn:microsoft.com/office/officeart/2008/layout/HorizontalMultiLevelHierarchy"/>
    <dgm:cxn modelId="{38457AA1-9B7D-42A3-A118-053482A73ECD}" type="presOf" srcId="{32F4F2FD-3003-4E01-AF13-5166C8947A70}" destId="{40CB0182-B9BF-48F8-B51D-587C11472862}" srcOrd="1" destOrd="0" presId="urn:microsoft.com/office/officeart/2008/layout/HorizontalMultiLevelHierarchy"/>
    <dgm:cxn modelId="{574D5CD3-C302-4DC1-8D44-BF62F78E44CA}" type="presOf" srcId="{8B09AA0C-137D-41E4-85F2-BD12D178685D}" destId="{F6E0AD89-7DF9-4BD4-BBF3-F28D3035774E}" srcOrd="1" destOrd="0" presId="urn:microsoft.com/office/officeart/2008/layout/HorizontalMultiLevelHierarchy"/>
    <dgm:cxn modelId="{E80003C6-1F92-4BA6-882F-ADC207D7E8A9}" type="presOf" srcId="{B2776CF0-5762-4292-A3FE-600DC11E2CC4}" destId="{38DE245C-503A-446E-A715-2F1FE0262DF1}" srcOrd="0" destOrd="0" presId="urn:microsoft.com/office/officeart/2008/layout/HorizontalMultiLevelHierarchy"/>
    <dgm:cxn modelId="{8289E4D0-CF67-486A-934F-D9E65A220866}" type="presOf" srcId="{201657D0-06F9-4104-9643-62408D350E96}" destId="{DF503C21-7131-4711-A36C-02C71879FF37}" srcOrd="0" destOrd="0" presId="urn:microsoft.com/office/officeart/2008/layout/HorizontalMultiLevelHierarchy"/>
    <dgm:cxn modelId="{1789F32C-31D4-4627-B8A3-58233210231A}" type="presOf" srcId="{89C40F20-0025-428A-ADD4-3027F7D72687}" destId="{3CE12BCD-B369-4298-807D-5A964FB397E6}" srcOrd="1" destOrd="0" presId="urn:microsoft.com/office/officeart/2008/layout/HorizontalMultiLevelHierarchy"/>
    <dgm:cxn modelId="{2AC9D71E-F032-49EF-9A75-FD918006ABC8}" srcId="{61A41D61-FE1B-4ACB-9876-C3B873CA61EF}" destId="{CB4A89DB-3E23-4DA6-B719-4ECDEFCC4B1C}" srcOrd="1" destOrd="0" parTransId="{32F4F2FD-3003-4E01-AF13-5166C8947A70}" sibTransId="{FBBF4EA1-A7C5-4B09-8CE5-7985BB0AC620}"/>
    <dgm:cxn modelId="{8432680F-AE0A-4927-BE45-ECB438133257}" type="presOf" srcId="{94E2319B-3709-4992-873A-AAAD6A0369F9}" destId="{E860435F-79AA-4087-91DC-7694F97C04FE}" srcOrd="0" destOrd="0" presId="urn:microsoft.com/office/officeart/2008/layout/HorizontalMultiLevelHierarchy"/>
    <dgm:cxn modelId="{0692B63F-5CCE-4859-9713-DD98DBB8BD61}" type="presOf" srcId="{CB4A89DB-3E23-4DA6-B719-4ECDEFCC4B1C}" destId="{8F943949-2BD8-4053-96B7-8C55358A5CB5}" srcOrd="0" destOrd="0" presId="urn:microsoft.com/office/officeart/2008/layout/HorizontalMultiLevelHierarchy"/>
    <dgm:cxn modelId="{BF8FE220-FB51-4C69-879B-121607D9ED6F}" type="presOf" srcId="{408DC711-2840-4EE6-8D57-FF841D5C55C6}" destId="{B733DBE3-0423-43BE-925A-14693A61F708}" srcOrd="0" destOrd="0" presId="urn:microsoft.com/office/officeart/2008/layout/HorizontalMultiLevelHierarchy"/>
    <dgm:cxn modelId="{6BB1A994-0E49-4162-BE69-23D839479FF1}" type="presOf" srcId="{9A230D9F-2E3C-4EC4-8A5B-0BA386BC4715}" destId="{39CCC8D5-FB3F-4581-89D9-A799154568FF}" srcOrd="0" destOrd="0" presId="urn:microsoft.com/office/officeart/2008/layout/HorizontalMultiLevelHierarchy"/>
    <dgm:cxn modelId="{BE3B372D-3095-402D-A2F6-FC838B5F0F36}" type="presOf" srcId="{D07C542B-BFCA-4D20-A7A0-7BE761FAF312}" destId="{972E5F37-7322-4A09-BDC9-8EF508C46045}" srcOrd="0" destOrd="0" presId="urn:microsoft.com/office/officeart/2008/layout/HorizontalMultiLevelHierarchy"/>
    <dgm:cxn modelId="{5F11C50E-CA22-4EC8-A7C1-E331A5C1FA37}" type="presOf" srcId="{61A41D61-FE1B-4ACB-9876-C3B873CA61EF}" destId="{402E0057-9C87-4A0E-A0FC-4281C5CDDEDA}" srcOrd="0" destOrd="0" presId="urn:microsoft.com/office/officeart/2008/layout/HorizontalMultiLevelHierarchy"/>
    <dgm:cxn modelId="{570AA0D1-548E-4972-B80E-F9026AEFD7BF}" type="presOf" srcId="{89C40F20-0025-428A-ADD4-3027F7D72687}" destId="{33E24F3C-B3E8-445D-949C-02192A0C0B4D}" srcOrd="0" destOrd="0" presId="urn:microsoft.com/office/officeart/2008/layout/HorizontalMultiLevelHierarchy"/>
    <dgm:cxn modelId="{9FBE56CA-2C89-41CE-A995-500C3C7F0AD2}" type="presOf" srcId="{B182E352-A49A-4A95-975C-B4916426CBF6}" destId="{45878A02-3225-49DB-9AA6-031C2C8D4355}" srcOrd="1" destOrd="0" presId="urn:microsoft.com/office/officeart/2008/layout/HorizontalMultiLevelHierarchy"/>
    <dgm:cxn modelId="{D4F29CD5-8A16-453E-BC9F-7706F34CFA97}" srcId="{45AA6E6C-2FE6-475E-B174-10A38BB92C90}" destId="{61A41D61-FE1B-4ACB-9876-C3B873CA61EF}" srcOrd="1" destOrd="0" parTransId="{8B09AA0C-137D-41E4-85F2-BD12D178685D}" sibTransId="{73C359BC-037A-484B-90DE-364F1FFD9E88}"/>
    <dgm:cxn modelId="{F74FDDF6-B591-4FC0-B84E-964A7C616BF1}" srcId="{9A230D9F-2E3C-4EC4-8A5B-0BA386BC4715}" destId="{93FF1BB4-0229-414F-8452-3FC6026DC20A}" srcOrd="1" destOrd="0" parTransId="{B2776CF0-5762-4292-A3FE-600DC11E2CC4}" sibTransId="{DD671731-F79B-4CD9-9804-4DE7014FECF3}"/>
    <dgm:cxn modelId="{6632B189-7FF3-4AEE-9E20-8E8B35E520E2}" srcId="{408DC711-2840-4EE6-8D57-FF841D5C55C6}" destId="{45AA6E6C-2FE6-475E-B174-10A38BB92C90}" srcOrd="0" destOrd="0" parTransId="{A6AFF8E6-A809-4FB0-ADA4-E6483C85876E}" sibTransId="{FE206463-8974-4F34-91AA-FC5959AF7193}"/>
    <dgm:cxn modelId="{75D871CD-755F-4BD3-84A0-8FF93D093F1A}" srcId="{45AA6E6C-2FE6-475E-B174-10A38BB92C90}" destId="{9A230D9F-2E3C-4EC4-8A5B-0BA386BC4715}" srcOrd="0" destOrd="0" parTransId="{94E2319B-3709-4992-873A-AAAD6A0369F9}" sibTransId="{DAD95A9D-26A2-4969-B6EB-B346BD44A1D7}"/>
    <dgm:cxn modelId="{8C033C5F-7E90-4F44-B75F-5AF06207B283}" type="presParOf" srcId="{B733DBE3-0423-43BE-925A-14693A61F708}" destId="{F973BF8F-B3D2-4264-9703-4008980A72D2}" srcOrd="0" destOrd="0" presId="urn:microsoft.com/office/officeart/2008/layout/HorizontalMultiLevelHierarchy"/>
    <dgm:cxn modelId="{086E9ECA-3559-457F-A2FA-A71458A137B0}" type="presParOf" srcId="{F973BF8F-B3D2-4264-9703-4008980A72D2}" destId="{BD789206-7FAB-42E3-9CC3-FD39DBA13920}" srcOrd="0" destOrd="0" presId="urn:microsoft.com/office/officeart/2008/layout/HorizontalMultiLevelHierarchy"/>
    <dgm:cxn modelId="{84AFD57B-425A-4A8D-97C9-73F2E8EF3EBA}" type="presParOf" srcId="{F973BF8F-B3D2-4264-9703-4008980A72D2}" destId="{85F44E46-E8BF-4500-AC55-AFF01124E700}" srcOrd="1" destOrd="0" presId="urn:microsoft.com/office/officeart/2008/layout/HorizontalMultiLevelHierarchy"/>
    <dgm:cxn modelId="{DDEEBD50-2F45-4535-998A-7A55A0C2058F}" type="presParOf" srcId="{85F44E46-E8BF-4500-AC55-AFF01124E700}" destId="{E860435F-79AA-4087-91DC-7694F97C04FE}" srcOrd="0" destOrd="0" presId="urn:microsoft.com/office/officeart/2008/layout/HorizontalMultiLevelHierarchy"/>
    <dgm:cxn modelId="{4556003C-E7C9-475D-975D-EC1D86AE5C1E}" type="presParOf" srcId="{E860435F-79AA-4087-91DC-7694F97C04FE}" destId="{93A3CCD6-B17C-4EF5-BB3A-CFD0C0B0416A}" srcOrd="0" destOrd="0" presId="urn:microsoft.com/office/officeart/2008/layout/HorizontalMultiLevelHierarchy"/>
    <dgm:cxn modelId="{7E2EE284-49D0-4EB5-883E-5B210CACB255}" type="presParOf" srcId="{85F44E46-E8BF-4500-AC55-AFF01124E700}" destId="{3EE7E7C0-76A2-4C91-BC15-5ACFC14A9CD3}" srcOrd="1" destOrd="0" presId="urn:microsoft.com/office/officeart/2008/layout/HorizontalMultiLevelHierarchy"/>
    <dgm:cxn modelId="{1DEC2952-7101-4876-81FA-5277E7292C89}" type="presParOf" srcId="{3EE7E7C0-76A2-4C91-BC15-5ACFC14A9CD3}" destId="{39CCC8D5-FB3F-4581-89D9-A799154568FF}" srcOrd="0" destOrd="0" presId="urn:microsoft.com/office/officeart/2008/layout/HorizontalMultiLevelHierarchy"/>
    <dgm:cxn modelId="{74588A1E-8210-4E9E-9568-E00ED8B78312}" type="presParOf" srcId="{3EE7E7C0-76A2-4C91-BC15-5ACFC14A9CD3}" destId="{3A9E3C7C-5EE8-4511-919F-F170AD5FD1D4}" srcOrd="1" destOrd="0" presId="urn:microsoft.com/office/officeart/2008/layout/HorizontalMultiLevelHierarchy"/>
    <dgm:cxn modelId="{301C935F-162A-4911-B714-28C7129EA011}" type="presParOf" srcId="{3A9E3C7C-5EE8-4511-919F-F170AD5FD1D4}" destId="{33E24F3C-B3E8-445D-949C-02192A0C0B4D}" srcOrd="0" destOrd="0" presId="urn:microsoft.com/office/officeart/2008/layout/HorizontalMultiLevelHierarchy"/>
    <dgm:cxn modelId="{7E676369-F254-4C25-877B-F81D3D892277}" type="presParOf" srcId="{33E24F3C-B3E8-445D-949C-02192A0C0B4D}" destId="{3CE12BCD-B369-4298-807D-5A964FB397E6}" srcOrd="0" destOrd="0" presId="urn:microsoft.com/office/officeart/2008/layout/HorizontalMultiLevelHierarchy"/>
    <dgm:cxn modelId="{FFB11E4F-A413-4FF7-A50C-14B1D2C3A49F}" type="presParOf" srcId="{3A9E3C7C-5EE8-4511-919F-F170AD5FD1D4}" destId="{73C58165-0275-4B14-AFB6-C03B8B128F3F}" srcOrd="1" destOrd="0" presId="urn:microsoft.com/office/officeart/2008/layout/HorizontalMultiLevelHierarchy"/>
    <dgm:cxn modelId="{56BAC8F4-80AF-467D-8A74-56BBA6DD8BBB}" type="presParOf" srcId="{73C58165-0275-4B14-AFB6-C03B8B128F3F}" destId="{844E8541-0E6C-428F-AE9C-B7FB854B1378}" srcOrd="0" destOrd="0" presId="urn:microsoft.com/office/officeart/2008/layout/HorizontalMultiLevelHierarchy"/>
    <dgm:cxn modelId="{6F673DC1-A0F9-4F38-BC3F-8A03F0B647D1}" type="presParOf" srcId="{73C58165-0275-4B14-AFB6-C03B8B128F3F}" destId="{69691698-3176-4301-B94E-FA2F0FD89C1C}" srcOrd="1" destOrd="0" presId="urn:microsoft.com/office/officeart/2008/layout/HorizontalMultiLevelHierarchy"/>
    <dgm:cxn modelId="{D651EC3C-35A3-4926-AB0C-A70FB1906A98}" type="presParOf" srcId="{3A9E3C7C-5EE8-4511-919F-F170AD5FD1D4}" destId="{38DE245C-503A-446E-A715-2F1FE0262DF1}" srcOrd="2" destOrd="0" presId="urn:microsoft.com/office/officeart/2008/layout/HorizontalMultiLevelHierarchy"/>
    <dgm:cxn modelId="{B2D572C7-8369-46DE-9F06-56BA21F04991}" type="presParOf" srcId="{38DE245C-503A-446E-A715-2F1FE0262DF1}" destId="{95AF5722-178D-425C-83AF-413C7C306244}" srcOrd="0" destOrd="0" presId="urn:microsoft.com/office/officeart/2008/layout/HorizontalMultiLevelHierarchy"/>
    <dgm:cxn modelId="{BC518453-7A90-44B5-A1D6-0C7CF511B18D}" type="presParOf" srcId="{3A9E3C7C-5EE8-4511-919F-F170AD5FD1D4}" destId="{62659DA9-F3EC-43AD-8AA3-75F2D12B7FC3}" srcOrd="3" destOrd="0" presId="urn:microsoft.com/office/officeart/2008/layout/HorizontalMultiLevelHierarchy"/>
    <dgm:cxn modelId="{EAEC7716-3CC5-4C83-A436-5DC4C9645793}" type="presParOf" srcId="{62659DA9-F3EC-43AD-8AA3-75F2D12B7FC3}" destId="{0052E98F-2ED9-43B7-B130-3332FBC41C6B}" srcOrd="0" destOrd="0" presId="urn:microsoft.com/office/officeart/2008/layout/HorizontalMultiLevelHierarchy"/>
    <dgm:cxn modelId="{4BCA7C01-986B-4090-9D74-35DCBBC133C9}" type="presParOf" srcId="{62659DA9-F3EC-43AD-8AA3-75F2D12B7FC3}" destId="{3CD9795A-A7DB-4DBB-8E5C-543B744B6998}" srcOrd="1" destOrd="0" presId="urn:microsoft.com/office/officeart/2008/layout/HorizontalMultiLevelHierarchy"/>
    <dgm:cxn modelId="{D46404D9-9C71-4EE8-BD62-A93A0EAD67EF}" type="presParOf" srcId="{85F44E46-E8BF-4500-AC55-AFF01124E700}" destId="{A4FB8B87-74FD-4B85-BC00-C6B3BD4C8830}" srcOrd="2" destOrd="0" presId="urn:microsoft.com/office/officeart/2008/layout/HorizontalMultiLevelHierarchy"/>
    <dgm:cxn modelId="{B9F53855-E7AC-45C6-8C2E-825E18A2D8AD}" type="presParOf" srcId="{A4FB8B87-74FD-4B85-BC00-C6B3BD4C8830}" destId="{F6E0AD89-7DF9-4BD4-BBF3-F28D3035774E}" srcOrd="0" destOrd="0" presId="urn:microsoft.com/office/officeart/2008/layout/HorizontalMultiLevelHierarchy"/>
    <dgm:cxn modelId="{BDDD75B7-B713-4898-BE48-AAC4F8F462FD}" type="presParOf" srcId="{85F44E46-E8BF-4500-AC55-AFF01124E700}" destId="{C08067E9-188D-4F1B-834F-9F3AC0C08D40}" srcOrd="3" destOrd="0" presId="urn:microsoft.com/office/officeart/2008/layout/HorizontalMultiLevelHierarchy"/>
    <dgm:cxn modelId="{C98965AD-95CD-4545-9530-35AD461DF944}" type="presParOf" srcId="{C08067E9-188D-4F1B-834F-9F3AC0C08D40}" destId="{402E0057-9C87-4A0E-A0FC-4281C5CDDEDA}" srcOrd="0" destOrd="0" presId="urn:microsoft.com/office/officeart/2008/layout/HorizontalMultiLevelHierarchy"/>
    <dgm:cxn modelId="{26B5B6F4-08AC-4548-9266-385CDBE4926A}" type="presParOf" srcId="{C08067E9-188D-4F1B-834F-9F3AC0C08D40}" destId="{F52A5FBF-5284-4A4F-AF57-B0DCD4CD7171}" srcOrd="1" destOrd="0" presId="urn:microsoft.com/office/officeart/2008/layout/HorizontalMultiLevelHierarchy"/>
    <dgm:cxn modelId="{ACFBA152-048E-4193-8833-367C3F3D5B17}" type="presParOf" srcId="{F52A5FBF-5284-4A4F-AF57-B0DCD4CD7171}" destId="{972E5F37-7322-4A09-BDC9-8EF508C46045}" srcOrd="0" destOrd="0" presId="urn:microsoft.com/office/officeart/2008/layout/HorizontalMultiLevelHierarchy"/>
    <dgm:cxn modelId="{59BC2D6A-9678-421C-B8D7-5D89E4BF19FA}" type="presParOf" srcId="{972E5F37-7322-4A09-BDC9-8EF508C46045}" destId="{5FB576EC-EC67-4CD9-AB6B-4B882794DF0A}" srcOrd="0" destOrd="0" presId="urn:microsoft.com/office/officeart/2008/layout/HorizontalMultiLevelHierarchy"/>
    <dgm:cxn modelId="{FEB285E6-217B-4B9E-A787-90701CA7DAE9}" type="presParOf" srcId="{F52A5FBF-5284-4A4F-AF57-B0DCD4CD7171}" destId="{B2594A3B-4CB3-41B3-92A8-BF3E79817712}" srcOrd="1" destOrd="0" presId="urn:microsoft.com/office/officeart/2008/layout/HorizontalMultiLevelHierarchy"/>
    <dgm:cxn modelId="{AA9A8492-7AB6-41A9-8A42-917DBE3ACB60}" type="presParOf" srcId="{B2594A3B-4CB3-41B3-92A8-BF3E79817712}" destId="{DF503C21-7131-4711-A36C-02C71879FF37}" srcOrd="0" destOrd="0" presId="urn:microsoft.com/office/officeart/2008/layout/HorizontalMultiLevelHierarchy"/>
    <dgm:cxn modelId="{35FF8638-EFE1-4C17-BBB6-0B6257032F30}" type="presParOf" srcId="{B2594A3B-4CB3-41B3-92A8-BF3E79817712}" destId="{8F0FCD7D-6B65-4609-9B66-71B47B7C8C5A}" srcOrd="1" destOrd="0" presId="urn:microsoft.com/office/officeart/2008/layout/HorizontalMultiLevelHierarchy"/>
    <dgm:cxn modelId="{92E7C009-B381-47CF-A797-E18970722120}" type="presParOf" srcId="{F52A5FBF-5284-4A4F-AF57-B0DCD4CD7171}" destId="{08697521-5B58-4F26-A3BD-1C6522F1736A}" srcOrd="2" destOrd="0" presId="urn:microsoft.com/office/officeart/2008/layout/HorizontalMultiLevelHierarchy"/>
    <dgm:cxn modelId="{F6BD4BB2-C9F3-4FEB-8142-714299C285C0}" type="presParOf" srcId="{08697521-5B58-4F26-A3BD-1C6522F1736A}" destId="{40CB0182-B9BF-48F8-B51D-587C11472862}" srcOrd="0" destOrd="0" presId="urn:microsoft.com/office/officeart/2008/layout/HorizontalMultiLevelHierarchy"/>
    <dgm:cxn modelId="{3C4E29A0-4B8E-4000-98E4-4582354476DD}" type="presParOf" srcId="{F52A5FBF-5284-4A4F-AF57-B0DCD4CD7171}" destId="{DF625F3E-C7B4-40E1-AA6E-719992D3641E}" srcOrd="3" destOrd="0" presId="urn:microsoft.com/office/officeart/2008/layout/HorizontalMultiLevelHierarchy"/>
    <dgm:cxn modelId="{1C8273BC-357F-4335-9266-606E1CC7CB6B}" type="presParOf" srcId="{DF625F3E-C7B4-40E1-AA6E-719992D3641E}" destId="{8F943949-2BD8-4053-96B7-8C55358A5CB5}" srcOrd="0" destOrd="0" presId="urn:microsoft.com/office/officeart/2008/layout/HorizontalMultiLevelHierarchy"/>
    <dgm:cxn modelId="{177B5741-2F60-4AD3-86B3-4A6A93F56019}" type="presParOf" srcId="{DF625F3E-C7B4-40E1-AA6E-719992D3641E}" destId="{252963E8-29D2-477B-82A8-F52FC03065E0}" srcOrd="1" destOrd="0" presId="urn:microsoft.com/office/officeart/2008/layout/HorizontalMultiLevelHierarchy"/>
    <dgm:cxn modelId="{A91AC0FD-9566-4F0C-A6AF-ABAF64C82465}" type="presParOf" srcId="{F52A5FBF-5284-4A4F-AF57-B0DCD4CD7171}" destId="{1174ED9A-C901-413E-A210-08B1EFC856E1}" srcOrd="4" destOrd="0" presId="urn:microsoft.com/office/officeart/2008/layout/HorizontalMultiLevelHierarchy"/>
    <dgm:cxn modelId="{5C69D8DD-66E1-4AAA-BA6A-18C100B19E84}" type="presParOf" srcId="{1174ED9A-C901-413E-A210-08B1EFC856E1}" destId="{45878A02-3225-49DB-9AA6-031C2C8D4355}" srcOrd="0" destOrd="0" presId="urn:microsoft.com/office/officeart/2008/layout/HorizontalMultiLevelHierarchy"/>
    <dgm:cxn modelId="{4432E4B8-E2DF-4EC2-9C56-4BE2962EC747}" type="presParOf" srcId="{F52A5FBF-5284-4A4F-AF57-B0DCD4CD7171}" destId="{476CBCB6-3635-4114-8A35-EDEF02C52921}" srcOrd="5" destOrd="0" presId="urn:microsoft.com/office/officeart/2008/layout/HorizontalMultiLevelHierarchy"/>
    <dgm:cxn modelId="{BA1CC711-421A-4562-9403-42F73E004701}" type="presParOf" srcId="{476CBCB6-3635-4114-8A35-EDEF02C52921}" destId="{C68EC5B9-9429-45BB-B0CF-862C6984694C}" srcOrd="0" destOrd="0" presId="urn:microsoft.com/office/officeart/2008/layout/HorizontalMultiLevelHierarchy"/>
    <dgm:cxn modelId="{55E91F04-68EA-48CA-9F7F-644FE255DA0C}" type="presParOf" srcId="{476CBCB6-3635-4114-8A35-EDEF02C52921}" destId="{A8120E70-2E07-4AEC-9E2D-F767F48A999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4ED9A-C901-413E-A210-08B1EFC856E1}">
      <dsp:nvSpPr>
        <dsp:cNvPr id="0" name=""/>
        <dsp:cNvSpPr/>
      </dsp:nvSpPr>
      <dsp:spPr>
        <a:xfrm>
          <a:off x="4727044" y="4292775"/>
          <a:ext cx="627887" cy="1196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943" y="0"/>
              </a:lnTo>
              <a:lnTo>
                <a:pt x="313943" y="1196431"/>
              </a:lnTo>
              <a:lnTo>
                <a:pt x="627887" y="119643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007208" y="4857211"/>
        <a:ext cx="67559" cy="67559"/>
      </dsp:txXfrm>
    </dsp:sp>
    <dsp:sp modelId="{08697521-5B58-4F26-A3BD-1C6522F1736A}">
      <dsp:nvSpPr>
        <dsp:cNvPr id="0" name=""/>
        <dsp:cNvSpPr/>
      </dsp:nvSpPr>
      <dsp:spPr>
        <a:xfrm>
          <a:off x="4727044" y="4247055"/>
          <a:ext cx="6278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7887" y="4572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025291" y="4277078"/>
        <a:ext cx="31394" cy="31394"/>
      </dsp:txXfrm>
    </dsp:sp>
    <dsp:sp modelId="{972E5F37-7322-4A09-BDC9-8EF508C46045}">
      <dsp:nvSpPr>
        <dsp:cNvPr id="0" name=""/>
        <dsp:cNvSpPr/>
      </dsp:nvSpPr>
      <dsp:spPr>
        <a:xfrm>
          <a:off x="4727044" y="3096343"/>
          <a:ext cx="627887" cy="1196431"/>
        </a:xfrm>
        <a:custGeom>
          <a:avLst/>
          <a:gdLst/>
          <a:ahLst/>
          <a:cxnLst/>
          <a:rect l="0" t="0" r="0" b="0"/>
          <a:pathLst>
            <a:path>
              <a:moveTo>
                <a:pt x="0" y="1196431"/>
              </a:moveTo>
              <a:lnTo>
                <a:pt x="313943" y="1196431"/>
              </a:lnTo>
              <a:lnTo>
                <a:pt x="313943" y="0"/>
              </a:lnTo>
              <a:lnTo>
                <a:pt x="627887" y="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007208" y="3660780"/>
        <a:ext cx="67559" cy="67559"/>
      </dsp:txXfrm>
    </dsp:sp>
    <dsp:sp modelId="{A4FB8B87-74FD-4B85-BC00-C6B3BD4C8830}">
      <dsp:nvSpPr>
        <dsp:cNvPr id="0" name=""/>
        <dsp:cNvSpPr/>
      </dsp:nvSpPr>
      <dsp:spPr>
        <a:xfrm>
          <a:off x="959720" y="2797236"/>
          <a:ext cx="627887" cy="1495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943" y="0"/>
              </a:lnTo>
              <a:lnTo>
                <a:pt x="313943" y="1495539"/>
              </a:lnTo>
              <a:lnTo>
                <a:pt x="627887" y="14955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233114" y="3504455"/>
        <a:ext cx="81099" cy="81099"/>
      </dsp:txXfrm>
    </dsp:sp>
    <dsp:sp modelId="{38DE245C-503A-446E-A715-2F1FE0262DF1}">
      <dsp:nvSpPr>
        <dsp:cNvPr id="0" name=""/>
        <dsp:cNvSpPr/>
      </dsp:nvSpPr>
      <dsp:spPr>
        <a:xfrm>
          <a:off x="4727044" y="1301696"/>
          <a:ext cx="627887" cy="598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3943" y="0"/>
              </a:lnTo>
              <a:lnTo>
                <a:pt x="313943" y="598215"/>
              </a:lnTo>
              <a:lnTo>
                <a:pt x="627887" y="59821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019307" y="1579123"/>
        <a:ext cx="43361" cy="43361"/>
      </dsp:txXfrm>
    </dsp:sp>
    <dsp:sp modelId="{33E24F3C-B3E8-445D-949C-02192A0C0B4D}">
      <dsp:nvSpPr>
        <dsp:cNvPr id="0" name=""/>
        <dsp:cNvSpPr/>
      </dsp:nvSpPr>
      <dsp:spPr>
        <a:xfrm>
          <a:off x="4727044" y="703480"/>
          <a:ext cx="627887" cy="598215"/>
        </a:xfrm>
        <a:custGeom>
          <a:avLst/>
          <a:gdLst/>
          <a:ahLst/>
          <a:cxnLst/>
          <a:rect l="0" t="0" r="0" b="0"/>
          <a:pathLst>
            <a:path>
              <a:moveTo>
                <a:pt x="0" y="598215"/>
              </a:moveTo>
              <a:lnTo>
                <a:pt x="313943" y="598215"/>
              </a:lnTo>
              <a:lnTo>
                <a:pt x="313943" y="0"/>
              </a:lnTo>
              <a:lnTo>
                <a:pt x="627887" y="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019307" y="980907"/>
        <a:ext cx="43361" cy="43361"/>
      </dsp:txXfrm>
    </dsp:sp>
    <dsp:sp modelId="{E860435F-79AA-4087-91DC-7694F97C04FE}">
      <dsp:nvSpPr>
        <dsp:cNvPr id="0" name=""/>
        <dsp:cNvSpPr/>
      </dsp:nvSpPr>
      <dsp:spPr>
        <a:xfrm>
          <a:off x="959720" y="1301696"/>
          <a:ext cx="627887" cy="1495539"/>
        </a:xfrm>
        <a:custGeom>
          <a:avLst/>
          <a:gdLst/>
          <a:ahLst/>
          <a:cxnLst/>
          <a:rect l="0" t="0" r="0" b="0"/>
          <a:pathLst>
            <a:path>
              <a:moveTo>
                <a:pt x="0" y="1495539"/>
              </a:moveTo>
              <a:lnTo>
                <a:pt x="313943" y="1495539"/>
              </a:lnTo>
              <a:lnTo>
                <a:pt x="313943" y="0"/>
              </a:lnTo>
              <a:lnTo>
                <a:pt x="627887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b="0" kern="120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233114" y="2008916"/>
        <a:ext cx="81099" cy="81099"/>
      </dsp:txXfrm>
    </dsp:sp>
    <dsp:sp modelId="{BD789206-7FAB-42E3-9CC3-FD39DBA13920}">
      <dsp:nvSpPr>
        <dsp:cNvPr id="0" name=""/>
        <dsp:cNvSpPr/>
      </dsp:nvSpPr>
      <dsp:spPr>
        <a:xfrm rot="16200000">
          <a:off x="-2037654" y="2318663"/>
          <a:ext cx="5037606" cy="957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200" b="0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Silabotoninės</a:t>
          </a:r>
          <a:r>
            <a:rPr lang="lt-LT" sz="32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eilėdaros metrai</a:t>
          </a:r>
          <a:endParaRPr lang="lt-LT" sz="32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-2037654" y="2318663"/>
        <a:ext cx="5037606" cy="957145"/>
      </dsp:txXfrm>
    </dsp:sp>
    <dsp:sp modelId="{39CCC8D5-FB3F-4581-89D9-A799154568FF}">
      <dsp:nvSpPr>
        <dsp:cNvPr id="0" name=""/>
        <dsp:cNvSpPr/>
      </dsp:nvSpPr>
      <dsp:spPr>
        <a:xfrm>
          <a:off x="1587608" y="823124"/>
          <a:ext cx="3139436" cy="957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38100" dist="12700" dir="5400000" rotWithShape="0">
            <a:srgbClr val="000000">
              <a:alpha val="1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2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Dviskiemeniai </a:t>
          </a:r>
        </a:p>
      </dsp:txBody>
      <dsp:txXfrm>
        <a:off x="1587608" y="823124"/>
        <a:ext cx="3139436" cy="957145"/>
      </dsp:txXfrm>
    </dsp:sp>
    <dsp:sp modelId="{844E8541-0E6C-428F-AE9C-B7FB854B1378}">
      <dsp:nvSpPr>
        <dsp:cNvPr id="0" name=""/>
        <dsp:cNvSpPr/>
      </dsp:nvSpPr>
      <dsp:spPr>
        <a:xfrm>
          <a:off x="5354931" y="224908"/>
          <a:ext cx="3139436" cy="957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38100" dist="12700" dir="5400000" rotWithShape="0">
            <a:srgbClr val="000000">
              <a:alpha val="1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2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Jambas </a:t>
          </a:r>
        </a:p>
      </dsp:txBody>
      <dsp:txXfrm>
        <a:off x="5354931" y="224908"/>
        <a:ext cx="3139436" cy="957145"/>
      </dsp:txXfrm>
    </dsp:sp>
    <dsp:sp modelId="{0052E98F-2ED9-43B7-B130-3332FBC41C6B}">
      <dsp:nvSpPr>
        <dsp:cNvPr id="0" name=""/>
        <dsp:cNvSpPr/>
      </dsp:nvSpPr>
      <dsp:spPr>
        <a:xfrm>
          <a:off x="5354931" y="1421339"/>
          <a:ext cx="3139436" cy="957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38100" dist="12700" dir="5400000" rotWithShape="0">
            <a:srgbClr val="000000">
              <a:alpha val="1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2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Chorėjas </a:t>
          </a:r>
        </a:p>
      </dsp:txBody>
      <dsp:txXfrm>
        <a:off x="5354931" y="1421339"/>
        <a:ext cx="3139436" cy="957145"/>
      </dsp:txXfrm>
    </dsp:sp>
    <dsp:sp modelId="{402E0057-9C87-4A0E-A0FC-4281C5CDDEDA}">
      <dsp:nvSpPr>
        <dsp:cNvPr id="0" name=""/>
        <dsp:cNvSpPr/>
      </dsp:nvSpPr>
      <dsp:spPr>
        <a:xfrm>
          <a:off x="1587608" y="3814202"/>
          <a:ext cx="3139436" cy="957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38100" dist="12700" dir="5400000" rotWithShape="0">
            <a:srgbClr val="000000">
              <a:alpha val="1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200" b="0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Triskiemeniai</a:t>
          </a:r>
          <a:r>
            <a:rPr lang="lt-LT" sz="32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</a:t>
          </a:r>
          <a:endParaRPr lang="lt-LT" sz="32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587608" y="3814202"/>
        <a:ext cx="3139436" cy="957145"/>
      </dsp:txXfrm>
    </dsp:sp>
    <dsp:sp modelId="{DF503C21-7131-4711-A36C-02C71879FF37}">
      <dsp:nvSpPr>
        <dsp:cNvPr id="0" name=""/>
        <dsp:cNvSpPr/>
      </dsp:nvSpPr>
      <dsp:spPr>
        <a:xfrm>
          <a:off x="5354931" y="2617771"/>
          <a:ext cx="3139436" cy="957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38100" dist="12700" dir="5400000" rotWithShape="0">
            <a:srgbClr val="000000">
              <a:alpha val="1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200" b="0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Daktilis</a:t>
          </a:r>
          <a:r>
            <a:rPr lang="lt-LT" sz="32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</a:t>
          </a:r>
          <a:endParaRPr lang="lt-LT" sz="32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354931" y="2617771"/>
        <a:ext cx="3139436" cy="957145"/>
      </dsp:txXfrm>
    </dsp:sp>
    <dsp:sp modelId="{8F943949-2BD8-4053-96B7-8C55358A5CB5}">
      <dsp:nvSpPr>
        <dsp:cNvPr id="0" name=""/>
        <dsp:cNvSpPr/>
      </dsp:nvSpPr>
      <dsp:spPr>
        <a:xfrm>
          <a:off x="5354931" y="3814202"/>
          <a:ext cx="3139436" cy="957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38100" dist="12700" dir="5400000" rotWithShape="0">
            <a:srgbClr val="000000">
              <a:alpha val="1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200" b="0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Amfibrachis</a:t>
          </a:r>
          <a:endParaRPr lang="lt-LT" sz="32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354931" y="3814202"/>
        <a:ext cx="3139436" cy="957145"/>
      </dsp:txXfrm>
    </dsp:sp>
    <dsp:sp modelId="{C68EC5B9-9429-45BB-B0CF-862C6984694C}">
      <dsp:nvSpPr>
        <dsp:cNvPr id="0" name=""/>
        <dsp:cNvSpPr/>
      </dsp:nvSpPr>
      <dsp:spPr>
        <a:xfrm>
          <a:off x="5354931" y="5010634"/>
          <a:ext cx="3139436" cy="957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38100" dist="12700" dir="5400000" rotWithShape="0">
            <a:srgbClr val="000000">
              <a:alpha val="1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200" b="0" kern="120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Anapestas</a:t>
          </a:r>
          <a:endParaRPr lang="lt-LT" sz="32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354931" y="5010634"/>
        <a:ext cx="3139436" cy="957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4B7C2EC-17D0-4B81-9407-E63C242FF457}" type="datetimeFigureOut">
              <a:rPr lang="lt-LT" smtClean="0"/>
              <a:t>2013.03.21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6C725C8-4EC5-4F93-8D2C-90A8A33DF23C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Mokomės poezijos gramatikos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Tikslai:</a:t>
            </a:r>
          </a:p>
          <a:p>
            <a:pPr marL="514350" indent="-514350" algn="l">
              <a:buFont typeface="+mj-lt"/>
              <a:buAutoNum type="arabicPeriod"/>
            </a:pPr>
            <a:r>
              <a:rPr lang="lt-LT" dirty="0" smtClean="0"/>
              <a:t>Įsiminti pagrindinius eilėdaros terminus;</a:t>
            </a:r>
          </a:p>
          <a:p>
            <a:pPr marL="514350" indent="-514350" algn="l">
              <a:buFont typeface="+mj-lt"/>
              <a:buAutoNum type="arabicPeriod"/>
            </a:pPr>
            <a:r>
              <a:rPr lang="lt-LT" dirty="0" smtClean="0"/>
              <a:t>Išmokti atpažinti metrus.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19615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dirty="0" smtClean="0"/>
              <a:t>Ją </a:t>
            </a:r>
            <a:r>
              <a:rPr lang="lt-LT" dirty="0"/>
              <a:t>įtvirtino ir ištobulino Maironis. Ši eilėdara vyrauja ir dabartinėje poezijoje, nors yra gerokai pakitusi</a:t>
            </a:r>
            <a:r>
              <a:rPr lang="lt-LT" dirty="0" smtClean="0"/>
              <a:t>.</a:t>
            </a:r>
          </a:p>
          <a:p>
            <a:pPr marL="0" indent="0">
              <a:buNone/>
            </a:pPr>
            <a:endParaRPr lang="lt-LT" b="1" dirty="0"/>
          </a:p>
          <a:p>
            <a:pPr marL="0" indent="0">
              <a:buNone/>
            </a:pPr>
            <a:r>
              <a:rPr lang="lt-LT" b="1" dirty="0" err="1"/>
              <a:t>Silabotoninės</a:t>
            </a:r>
            <a:r>
              <a:rPr lang="lt-LT" b="1" dirty="0"/>
              <a:t> eilėdaros metrinis principas </a:t>
            </a:r>
            <a:r>
              <a:rPr lang="lt-LT" dirty="0"/>
              <a:t>– </a:t>
            </a:r>
            <a:r>
              <a:rPr lang="lt-LT" b="1" i="1" dirty="0"/>
              <a:t>kirčiuotų ir nekirčiuotų skiemenų derinimas eilutėje</a:t>
            </a:r>
            <a:r>
              <a:rPr lang="lt-LT" b="1" i="1" dirty="0" smtClean="0"/>
              <a:t>.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 smtClean="0"/>
              <a:t> </a:t>
            </a:r>
            <a:r>
              <a:rPr lang="lt-LT" dirty="0"/>
              <a:t>Pavyzdžiui, eilutėje </a:t>
            </a:r>
            <a:r>
              <a:rPr lang="lt-LT" i="1" dirty="0"/>
              <a:t>„</a:t>
            </a:r>
            <a:r>
              <a:rPr lang="lt-LT" i="1" dirty="0" err="1"/>
              <a:t>Sūpauja</a:t>
            </a:r>
            <a:r>
              <a:rPr lang="lt-LT" i="1" dirty="0"/>
              <a:t> saulę šaltiniai žydri“ </a:t>
            </a:r>
            <a:r>
              <a:rPr lang="lt-LT" dirty="0"/>
              <a:t>kirčiuojamas kas trečias skiemuo: l, 4, 7, 10. Pažymėję kirčiuotus skiemenis brūkšneliu, nekirčiuotus lankeliu, turėsime cituotos eilutės schemą</a:t>
            </a:r>
            <a:r>
              <a:rPr lang="lt-LT" dirty="0" smtClean="0"/>
              <a:t>:</a:t>
            </a:r>
          </a:p>
          <a:p>
            <a:pPr marL="0" indent="0">
              <a:buNone/>
            </a:pPr>
            <a:r>
              <a:rPr lang="lt-LT" dirty="0" smtClean="0"/>
              <a:t> </a:t>
            </a:r>
            <a:r>
              <a:rPr lang="lt-LT" dirty="0"/>
              <a:t>–UU–UU–UU–. </a:t>
            </a:r>
          </a:p>
          <a:p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err="1" smtClean="0"/>
              <a:t>Silabotoninė</a:t>
            </a:r>
            <a:r>
              <a:rPr lang="lt-LT" dirty="0" smtClean="0"/>
              <a:t> eilėdara</a:t>
            </a:r>
            <a:r>
              <a:rPr lang="lt-LT" dirty="0" smtClean="0"/>
              <a:t>– pagrindinė lietuvių poezijos eilėdaros sistema.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83493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350640"/>
              </p:ext>
            </p:extLst>
          </p:nvPr>
        </p:nvGraphicFramePr>
        <p:xfrm>
          <a:off x="323528" y="260648"/>
          <a:ext cx="849694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2322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sz="2400" i="1" dirty="0" smtClean="0"/>
          </a:p>
          <a:p>
            <a:pPr marL="0" indent="0">
              <a:buNone/>
            </a:pPr>
            <a:endParaRPr lang="lt-LT" sz="2400" i="1" dirty="0"/>
          </a:p>
          <a:p>
            <a:pPr marL="0" indent="0">
              <a:buNone/>
            </a:pPr>
            <a:r>
              <a:rPr lang="lt-LT" sz="2400" i="1" dirty="0" smtClean="0"/>
              <a:t>Apšerkšniję </a:t>
            </a:r>
            <a:r>
              <a:rPr lang="lt-LT" sz="2400" i="1" dirty="0"/>
              <a:t>mūsų žiemos, –                            </a:t>
            </a:r>
            <a:r>
              <a:rPr lang="lt-LT" sz="2400" dirty="0"/>
              <a:t>UU–U–U–U</a:t>
            </a:r>
          </a:p>
          <a:p>
            <a:pPr marL="0" indent="0">
              <a:buNone/>
            </a:pPr>
            <a:r>
              <a:rPr lang="lt-LT" sz="2400" i="1" dirty="0"/>
              <a:t>Balta, balta – kur dairais. </a:t>
            </a:r>
            <a:r>
              <a:rPr lang="lt-LT" sz="2400" dirty="0"/>
              <a:t>–                     </a:t>
            </a:r>
            <a:r>
              <a:rPr lang="lt-LT" sz="2400" dirty="0" smtClean="0"/>
              <a:t> </a:t>
            </a:r>
            <a:r>
              <a:rPr lang="lt-LT" sz="2400" dirty="0"/>
              <a:t>      –U–UUU–</a:t>
            </a:r>
          </a:p>
          <a:p>
            <a:pPr marL="0" indent="0">
              <a:buNone/>
            </a:pPr>
            <a:r>
              <a:rPr lang="lt-LT" sz="2400" i="1" dirty="0"/>
              <a:t>Ilgas pasakas </a:t>
            </a:r>
            <a:r>
              <a:rPr lang="lt-LT" sz="2400" i="1" dirty="0" err="1"/>
              <a:t>mažiemus</a:t>
            </a:r>
            <a:r>
              <a:rPr lang="lt-LT" sz="2400" i="1" dirty="0"/>
              <a:t>                         </a:t>
            </a:r>
            <a:r>
              <a:rPr lang="lt-LT" sz="2400" i="1" dirty="0" smtClean="0"/>
              <a:t> </a:t>
            </a:r>
            <a:r>
              <a:rPr lang="lt-LT" sz="2400" i="1" dirty="0"/>
              <a:t>       </a:t>
            </a:r>
            <a:r>
              <a:rPr lang="lt-LT" sz="2400" dirty="0"/>
              <a:t>–U–UUU–U    </a:t>
            </a:r>
            <a:r>
              <a:rPr lang="lt-LT" sz="2400" i="1" dirty="0"/>
              <a:t>     </a:t>
            </a:r>
            <a:endParaRPr lang="lt-LT" sz="2400" dirty="0"/>
          </a:p>
          <a:p>
            <a:pPr marL="0" indent="0">
              <a:buNone/>
            </a:pPr>
            <a:r>
              <a:rPr lang="lt-LT" sz="2400" i="1" dirty="0"/>
              <a:t>Seka pirkioj vakarais.                              </a:t>
            </a:r>
            <a:r>
              <a:rPr lang="lt-LT" sz="2400" i="1" dirty="0" smtClean="0"/>
              <a:t>    </a:t>
            </a:r>
            <a:r>
              <a:rPr lang="lt-LT" sz="2400" i="1" dirty="0"/>
              <a:t>     </a:t>
            </a:r>
            <a:r>
              <a:rPr lang="lt-LT" sz="2400" dirty="0"/>
              <a:t>–U–UUU–</a:t>
            </a:r>
          </a:p>
          <a:p>
            <a:pPr marL="0" indent="0">
              <a:buNone/>
            </a:pPr>
            <a:r>
              <a:rPr lang="lt-LT" sz="2000" dirty="0" smtClean="0"/>
              <a:t>		(S.Nėris)</a:t>
            </a:r>
            <a:endParaRPr lang="lt-LT" sz="2000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t-LT" dirty="0"/>
              <a:t>Chorėjas: kirčiuojami nelyginiai eilutės </a:t>
            </a:r>
            <a:r>
              <a:rPr lang="lt-LT" dirty="0" smtClean="0"/>
              <a:t>skiemenys </a:t>
            </a:r>
            <a:r>
              <a:rPr lang="lt-LT" i="1" dirty="0"/>
              <a:t> </a:t>
            </a:r>
            <a:r>
              <a:rPr lang="lt-LT" i="1" dirty="0" smtClean="0"/>
              <a:t>(1, 3, 5, 7,...)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51409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sz="2400" i="1" dirty="0" smtClean="0"/>
          </a:p>
          <a:p>
            <a:pPr marL="0" indent="0">
              <a:buNone/>
            </a:pPr>
            <a:endParaRPr lang="lt-LT" sz="2400" i="1" dirty="0"/>
          </a:p>
          <a:p>
            <a:pPr marL="0" indent="0">
              <a:buNone/>
            </a:pPr>
            <a:r>
              <a:rPr lang="lt-LT" sz="2400" i="1" dirty="0" smtClean="0"/>
              <a:t>Dainuoju </a:t>
            </a:r>
            <a:r>
              <a:rPr lang="lt-LT" sz="2400" i="1" dirty="0"/>
              <a:t>Lietuvą kaip džiaugsmą,              </a:t>
            </a:r>
            <a:r>
              <a:rPr lang="lt-LT" sz="2400" dirty="0"/>
              <a:t>U–U–UUU–U</a:t>
            </a:r>
          </a:p>
          <a:p>
            <a:pPr marL="0" indent="0">
              <a:buNone/>
            </a:pPr>
            <a:r>
              <a:rPr lang="lt-LT" sz="2400" i="1" dirty="0"/>
              <a:t>išaugusį iš pelenų,              </a:t>
            </a:r>
            <a:r>
              <a:rPr lang="lt-LT" sz="2400" dirty="0"/>
              <a:t>                            U–UUUUU</a:t>
            </a:r>
            <a:r>
              <a:rPr lang="lt-LT" sz="2400" dirty="0" smtClean="0"/>
              <a:t>–</a:t>
            </a:r>
            <a:endParaRPr lang="lt-LT" sz="2400" dirty="0"/>
          </a:p>
          <a:p>
            <a:pPr marL="0" indent="0">
              <a:buNone/>
            </a:pPr>
            <a:r>
              <a:rPr lang="lt-LT" sz="2400" dirty="0"/>
              <a:t>savo </a:t>
            </a:r>
            <a:r>
              <a:rPr lang="lt-LT" sz="2400" i="1" dirty="0"/>
              <a:t>rūpestį didžiausią,     </a:t>
            </a:r>
            <a:r>
              <a:rPr lang="lt-LT" sz="2400" dirty="0"/>
              <a:t>                             U–U–UUU–U</a:t>
            </a:r>
          </a:p>
          <a:p>
            <a:pPr marL="0" indent="0">
              <a:buNone/>
            </a:pPr>
            <a:r>
              <a:rPr lang="lt-LT" sz="2400" i="1" dirty="0"/>
              <a:t>kuriuo lyg vieškeliu </a:t>
            </a:r>
            <a:r>
              <a:rPr lang="lt-LT" sz="2400" i="1" dirty="0" smtClean="0"/>
              <a:t>einu.      </a:t>
            </a:r>
            <a:r>
              <a:rPr lang="lt-LT" sz="2400" dirty="0"/>
              <a:t>                          U–U–UUU–</a:t>
            </a:r>
          </a:p>
          <a:p>
            <a:pPr marL="0" indent="0">
              <a:buNone/>
            </a:pPr>
            <a:r>
              <a:rPr lang="lt-LT" sz="2400" dirty="0"/>
              <a:t>                                    (Just. Marcinkevičius)</a:t>
            </a:r>
          </a:p>
          <a:p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Jambas: kirčiuojami lyginiai eilutės </a:t>
            </a:r>
            <a:r>
              <a:rPr lang="lt-LT" dirty="0" smtClean="0"/>
              <a:t>skiemenys (2, 4, 6, ...)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51777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lt-LT" sz="2400" i="1" dirty="0" smtClean="0"/>
          </a:p>
          <a:p>
            <a:pPr marL="0" indent="0">
              <a:buNone/>
            </a:pPr>
            <a:endParaRPr lang="lt-LT" sz="2400" i="1" dirty="0"/>
          </a:p>
          <a:p>
            <a:pPr marL="0" indent="0">
              <a:buNone/>
            </a:pPr>
            <a:r>
              <a:rPr lang="lt-LT" sz="2400" i="1" dirty="0" smtClean="0"/>
              <a:t>Supasi</a:t>
            </a:r>
            <a:r>
              <a:rPr lang="lt-LT" sz="2400" i="1" dirty="0"/>
              <a:t>, supasi lapai nubudimi,                       </a:t>
            </a:r>
            <a:r>
              <a:rPr lang="lt-LT" sz="2400" dirty="0"/>
              <a:t>–UU–UU–UU–UU</a:t>
            </a:r>
          </a:p>
          <a:p>
            <a:pPr marL="0" indent="0">
              <a:buNone/>
            </a:pPr>
            <a:r>
              <a:rPr lang="lt-LT" sz="2400" i="1" dirty="0"/>
              <a:t>Šnarasi, šnekasi, vėjo pajudinti, –</a:t>
            </a:r>
            <a:r>
              <a:rPr lang="lt-LT" sz="2400" dirty="0"/>
              <a:t>                  –UU–UU–UU–UU</a:t>
            </a:r>
          </a:p>
          <a:p>
            <a:pPr marL="0" indent="0">
              <a:buNone/>
            </a:pPr>
            <a:r>
              <a:rPr lang="lt-LT" sz="2400" i="1" dirty="0"/>
              <a:t>Skleisdami gaudesį alpstantį, liūdintį,         </a:t>
            </a:r>
            <a:r>
              <a:rPr lang="lt-LT" sz="2400" i="1" dirty="0" smtClean="0"/>
              <a:t> </a:t>
            </a:r>
            <a:r>
              <a:rPr lang="lt-LT" sz="2400" i="1" dirty="0"/>
              <a:t> </a:t>
            </a:r>
            <a:r>
              <a:rPr lang="lt-LT" sz="2400" dirty="0"/>
              <a:t>–UU–UU–UU–UU</a:t>
            </a:r>
          </a:p>
          <a:p>
            <a:pPr marL="0" indent="0">
              <a:buNone/>
            </a:pPr>
            <a:r>
              <a:rPr lang="lt-LT" sz="2400" i="1" dirty="0"/>
              <a:t>Supasi, supasi lapai nubudimi.                      </a:t>
            </a:r>
            <a:r>
              <a:rPr lang="lt-LT" sz="2400" dirty="0"/>
              <a:t> –</a:t>
            </a:r>
            <a:r>
              <a:rPr lang="lt-LT" sz="2400" dirty="0" smtClean="0"/>
              <a:t>UU–UU–UU–UU</a:t>
            </a:r>
          </a:p>
          <a:p>
            <a:pPr marL="0" indent="0">
              <a:buNone/>
            </a:pPr>
            <a:r>
              <a:rPr lang="lt-LT" sz="2400" dirty="0" smtClean="0"/>
              <a:t>			(B.Sruoga)</a:t>
            </a:r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100" b="1" dirty="0" err="1" smtClean="0"/>
              <a:t>Daktilis</a:t>
            </a:r>
            <a:r>
              <a:rPr lang="lt-LT" sz="3100" dirty="0" smtClean="0"/>
              <a:t>: pradedama kirčiuoti nuo pirmo eilutės skiemens ir toliau kirčiuojamas kas trečias skiemuo: </a:t>
            </a:r>
            <a:br>
              <a:rPr lang="lt-LT" sz="3100" dirty="0" smtClean="0"/>
            </a:br>
            <a:r>
              <a:rPr lang="lt-LT" sz="3100" dirty="0" smtClean="0"/>
              <a:t>l, 4, 7, 10 ir t. t.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67297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sz="2400" i="1" dirty="0" smtClean="0"/>
          </a:p>
          <a:p>
            <a:pPr marL="0" indent="0">
              <a:buNone/>
            </a:pPr>
            <a:endParaRPr lang="lt-LT" sz="2400" i="1" dirty="0"/>
          </a:p>
          <a:p>
            <a:pPr marL="0" indent="0">
              <a:buNone/>
            </a:pPr>
            <a:r>
              <a:rPr lang="lt-LT" sz="2400" i="1" dirty="0" smtClean="0"/>
              <a:t>Ten </a:t>
            </a:r>
            <a:r>
              <a:rPr lang="lt-LT" sz="2400" i="1" dirty="0"/>
              <a:t>vėjas pro vyšnią ir slyvą                           </a:t>
            </a:r>
            <a:r>
              <a:rPr lang="lt-LT" sz="2400" dirty="0"/>
              <a:t>U–UU–UU–U</a:t>
            </a:r>
          </a:p>
          <a:p>
            <a:pPr marL="0" indent="0">
              <a:buNone/>
            </a:pPr>
            <a:r>
              <a:rPr lang="lt-LT" sz="2400" i="1" dirty="0"/>
              <a:t>Nuėjo ieškoti dainos.                                       </a:t>
            </a:r>
            <a:r>
              <a:rPr lang="lt-LT" sz="2400" dirty="0"/>
              <a:t>U–UU–UU–</a:t>
            </a:r>
          </a:p>
          <a:p>
            <a:pPr marL="0" indent="0">
              <a:buNone/>
            </a:pPr>
            <a:r>
              <a:rPr lang="lt-LT" sz="2400" i="1" dirty="0"/>
              <a:t>Ir buvo taip žalia, taip gyva                            </a:t>
            </a:r>
            <a:r>
              <a:rPr lang="lt-LT" sz="2400" dirty="0"/>
              <a:t>U–UU–UU–U</a:t>
            </a:r>
          </a:p>
          <a:p>
            <a:pPr marL="0" indent="0">
              <a:buNone/>
            </a:pPr>
            <a:r>
              <a:rPr lang="lt-LT" sz="2400" i="1" dirty="0"/>
              <a:t>Kaip tavo ir mano sapnuos.                             </a:t>
            </a:r>
            <a:r>
              <a:rPr lang="lt-LT" sz="2400" dirty="0"/>
              <a:t>U–UU–UU–</a:t>
            </a:r>
          </a:p>
          <a:p>
            <a:pPr marL="0" indent="0">
              <a:buNone/>
            </a:pPr>
            <a:r>
              <a:rPr lang="lt-LT" sz="2400" dirty="0"/>
              <a:t>                                                (J. Strielkūnas)</a:t>
            </a:r>
          </a:p>
          <a:p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600" b="1" dirty="0" err="1" smtClean="0"/>
              <a:t>Amfibrachis</a:t>
            </a:r>
            <a:r>
              <a:rPr lang="lt-LT" sz="3600" dirty="0" smtClean="0"/>
              <a:t>: pradedama kirčiuoti nuo antro skiemens, kirčiuojami 2, 5, 8,11,14 </a:t>
            </a:r>
            <a:r>
              <a:rPr lang="lt-LT" sz="3600" i="1" dirty="0" smtClean="0"/>
              <a:t>...</a:t>
            </a:r>
            <a:r>
              <a:rPr lang="lt-LT" sz="3600" dirty="0" smtClean="0"/>
              <a:t> skiemenys: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2933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t-LT" sz="2400" i="1" dirty="0" smtClean="0"/>
          </a:p>
          <a:p>
            <a:pPr marL="0" indent="0">
              <a:buNone/>
            </a:pPr>
            <a:endParaRPr lang="lt-LT" sz="2400" i="1" dirty="0"/>
          </a:p>
          <a:p>
            <a:pPr marL="0" indent="0">
              <a:buNone/>
            </a:pPr>
            <a:r>
              <a:rPr lang="lt-LT" sz="2400" i="1" dirty="0" smtClean="0"/>
              <a:t>Baltos </a:t>
            </a:r>
            <a:r>
              <a:rPr lang="lt-LT" sz="2400" i="1" dirty="0"/>
              <a:t>pusnys laukų nebekloja,</a:t>
            </a:r>
            <a:r>
              <a:rPr lang="lt-LT" sz="2400" dirty="0"/>
              <a:t>                       –U–UU–UU–U         </a:t>
            </a:r>
          </a:p>
          <a:p>
            <a:pPr marL="0" indent="0">
              <a:buNone/>
            </a:pPr>
            <a:r>
              <a:rPr lang="lt-LT" sz="2400" i="1" dirty="0"/>
              <a:t>Šviečia saulė skaisčiau ir skaisčiau.</a:t>
            </a:r>
            <a:r>
              <a:rPr lang="lt-LT" sz="2400" dirty="0"/>
              <a:t>                –U–UU–UU–</a:t>
            </a:r>
          </a:p>
          <a:p>
            <a:pPr marL="0" indent="0">
              <a:buNone/>
            </a:pPr>
            <a:r>
              <a:rPr lang="lt-LT" sz="2400" i="1" dirty="0"/>
              <a:t>Ant šakų pumpurėlis pakilo:                      </a:t>
            </a:r>
            <a:r>
              <a:rPr lang="lt-LT" sz="2400" i="1" dirty="0" smtClean="0"/>
              <a:t> </a:t>
            </a:r>
            <a:r>
              <a:rPr lang="lt-LT" sz="2400" i="1" dirty="0"/>
              <a:t>     </a:t>
            </a:r>
            <a:r>
              <a:rPr lang="lt-LT" sz="2400" dirty="0"/>
              <a:t>UU–UU–UU–U</a:t>
            </a:r>
          </a:p>
          <a:p>
            <a:pPr marL="0" indent="0">
              <a:buNone/>
            </a:pPr>
            <a:r>
              <a:rPr lang="lt-LT" sz="2400" i="1" dirty="0"/>
              <a:t>Ar pavasaris jau?                                          </a:t>
            </a:r>
            <a:r>
              <a:rPr lang="lt-LT" sz="2400" i="1" dirty="0" smtClean="0"/>
              <a:t>   </a:t>
            </a:r>
            <a:r>
              <a:rPr lang="lt-LT" sz="2400" i="1" dirty="0"/>
              <a:t> </a:t>
            </a:r>
            <a:r>
              <a:rPr lang="lt-LT" sz="2400" dirty="0"/>
              <a:t> UU–UU–</a:t>
            </a:r>
          </a:p>
          <a:p>
            <a:pPr marL="400050" lvl="1" indent="0">
              <a:buNone/>
            </a:pPr>
            <a:r>
              <a:rPr lang="lt-LT" sz="2000" dirty="0" smtClean="0"/>
              <a:t>			(</a:t>
            </a:r>
            <a:r>
              <a:rPr lang="lt-LT" sz="2000" dirty="0"/>
              <a:t>Vytė Nemunėlis)</a:t>
            </a:r>
            <a:endParaRPr lang="lt-LT" sz="2000" b="1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100" b="1" dirty="0" err="1" smtClean="0"/>
              <a:t>Anapestas</a:t>
            </a:r>
            <a:r>
              <a:rPr lang="lt-LT" sz="3100" dirty="0" smtClean="0"/>
              <a:t>: pradedama kirčiuoti nuo trečio skiemens; kirčiuojami 3, 6, 9, 12, 15</a:t>
            </a:r>
            <a:r>
              <a:rPr lang="lt-LT" sz="3100" i="1" dirty="0" smtClean="0"/>
              <a:t> ...</a:t>
            </a:r>
            <a:r>
              <a:rPr lang="lt-LT" sz="3100" dirty="0" smtClean="0"/>
              <a:t> skiemenys.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14980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Žymint laužytos eilutės metrą, eilutė ištiesinama: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lt-LT" sz="2000" dirty="0"/>
          </a:p>
          <a:p>
            <a:pPr marL="0" indent="0">
              <a:buNone/>
            </a:pPr>
            <a:r>
              <a:rPr lang="lt-LT" sz="2000" i="1" dirty="0"/>
              <a:t>Per sprindį</a:t>
            </a:r>
            <a:endParaRPr lang="lt-LT" sz="2000" dirty="0"/>
          </a:p>
          <a:p>
            <a:pPr marL="0" indent="0">
              <a:buNone/>
            </a:pPr>
            <a:r>
              <a:rPr lang="lt-LT" sz="2000" i="1" dirty="0"/>
              <a:t>vėl pasistiepė pušelės,        </a:t>
            </a:r>
            <a:endParaRPr lang="lt-LT" sz="2000" i="1" dirty="0" smtClean="0"/>
          </a:p>
          <a:p>
            <a:pPr marL="0" indent="0">
              <a:buNone/>
            </a:pPr>
            <a:r>
              <a:rPr lang="lt-LT" sz="2000" i="1" dirty="0" smtClean="0"/>
              <a:t>berželiui </a:t>
            </a:r>
            <a:r>
              <a:rPr lang="lt-LT" sz="2000" i="1" dirty="0"/>
              <a:t>lapai  </a:t>
            </a:r>
            <a:endParaRPr lang="lt-LT" sz="2000" i="1" dirty="0" smtClean="0"/>
          </a:p>
          <a:p>
            <a:pPr marL="0" indent="0">
              <a:buNone/>
            </a:pPr>
            <a:r>
              <a:rPr lang="lt-LT" sz="2000" i="1" dirty="0" smtClean="0"/>
              <a:t>kalasi  žali.</a:t>
            </a:r>
            <a:r>
              <a:rPr lang="lt-LT" sz="2000" i="1" dirty="0"/>
              <a:t>                                            </a:t>
            </a:r>
            <a:endParaRPr lang="lt-LT" sz="2000" i="1" dirty="0" smtClean="0"/>
          </a:p>
          <a:p>
            <a:pPr marL="0" indent="0">
              <a:buNone/>
            </a:pPr>
            <a:r>
              <a:rPr lang="lt-LT" sz="2000" i="1" dirty="0" smtClean="0"/>
              <a:t>Atokaitoj</a:t>
            </a:r>
            <a:r>
              <a:rPr lang="lt-LT" sz="2000" i="1" dirty="0"/>
              <a:t>     </a:t>
            </a:r>
            <a:endParaRPr lang="lt-LT" sz="2000" dirty="0"/>
          </a:p>
          <a:p>
            <a:pPr marL="0" indent="0">
              <a:buNone/>
            </a:pPr>
            <a:r>
              <a:rPr lang="lt-LT" sz="2000" i="1" dirty="0"/>
              <a:t>minkšta žolelė </a:t>
            </a:r>
            <a:r>
              <a:rPr lang="lt-LT" sz="2000" i="1" dirty="0" smtClean="0"/>
              <a:t>kelias</a:t>
            </a:r>
            <a:r>
              <a:rPr lang="lt-LT" sz="2000" i="1" dirty="0"/>
              <a:t>,              </a:t>
            </a:r>
            <a:r>
              <a:rPr lang="lt-LT" sz="2000" dirty="0"/>
              <a:t>    </a:t>
            </a:r>
          </a:p>
          <a:p>
            <a:pPr marL="0" indent="0">
              <a:buNone/>
            </a:pPr>
            <a:r>
              <a:rPr lang="lt-LT" sz="2000" i="1" dirty="0" smtClean="0"/>
              <a:t>Gelsva puriena</a:t>
            </a:r>
            <a:r>
              <a:rPr lang="lt-LT" sz="2000" i="1" dirty="0"/>
              <a:t>                                </a:t>
            </a:r>
            <a:endParaRPr lang="lt-LT" sz="2000" i="1" dirty="0" smtClean="0"/>
          </a:p>
          <a:p>
            <a:pPr marL="0" indent="0">
              <a:buNone/>
            </a:pPr>
            <a:r>
              <a:rPr lang="lt-LT" sz="2000" i="1" dirty="0"/>
              <a:t> </a:t>
            </a:r>
            <a:r>
              <a:rPr lang="lt-LT" sz="2000" i="1" dirty="0" smtClean="0"/>
              <a:t>pūpso </a:t>
            </a:r>
            <a:r>
              <a:rPr lang="lt-LT" sz="2000" i="1" dirty="0"/>
              <a:t>pabaly.</a:t>
            </a:r>
          </a:p>
          <a:p>
            <a:pPr marL="0" indent="0">
              <a:buNone/>
            </a:pPr>
            <a:r>
              <a:rPr lang="lt-LT" dirty="0"/>
              <a:t>   </a:t>
            </a:r>
            <a:r>
              <a:rPr lang="lt-LT" sz="1800" dirty="0" smtClean="0"/>
              <a:t>(</a:t>
            </a:r>
            <a:r>
              <a:rPr lang="lt-LT" sz="1800" dirty="0"/>
              <a:t>Just. Marcinkevičius)</a:t>
            </a:r>
          </a:p>
          <a:p>
            <a:endParaRPr lang="lt-LT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i="1" dirty="0" smtClean="0"/>
              <a:t> </a:t>
            </a:r>
            <a:r>
              <a:rPr lang="lt-LT" dirty="0" smtClean="0"/>
              <a:t>Šiame posme – keturios metrinės eilutės</a:t>
            </a:r>
          </a:p>
          <a:p>
            <a:pPr marL="0" indent="0">
              <a:buNone/>
            </a:pPr>
            <a:r>
              <a:rPr lang="lt-LT" dirty="0" smtClean="0"/>
              <a:t>Metrinė posmo schema: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i="1" dirty="0" smtClean="0"/>
              <a:t> </a:t>
            </a:r>
            <a:r>
              <a:rPr lang="lt-LT" dirty="0" smtClean="0"/>
              <a:t>U–U–U–UUU–U</a:t>
            </a:r>
          </a:p>
          <a:p>
            <a:pPr marL="0" indent="0">
              <a:buNone/>
            </a:pPr>
            <a:r>
              <a:rPr lang="lt-LT" dirty="0" smtClean="0"/>
              <a:t>U–U–U–UUU–</a:t>
            </a:r>
          </a:p>
          <a:p>
            <a:pPr marL="0" indent="0">
              <a:buNone/>
            </a:pPr>
            <a:r>
              <a:rPr lang="lt-LT" i="1" dirty="0" smtClean="0"/>
              <a:t> </a:t>
            </a:r>
            <a:r>
              <a:rPr lang="lt-LT" dirty="0" smtClean="0"/>
              <a:t>U–UUU–U–U–U </a:t>
            </a:r>
            <a:r>
              <a:rPr lang="lt-LT" i="1" dirty="0" smtClean="0"/>
              <a:t>  </a:t>
            </a:r>
          </a:p>
          <a:p>
            <a:pPr marL="0" indent="0">
              <a:buNone/>
            </a:pPr>
            <a:r>
              <a:rPr lang="lt-LT" dirty="0" smtClean="0"/>
              <a:t>U–U–U–UUU–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52058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urinio vietos rezervavimo ženklas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i="1" dirty="0"/>
              <a:t>Dar </a:t>
            </a:r>
            <a:r>
              <a:rPr lang="es-ES" sz="4000" i="1" dirty="0" err="1"/>
              <a:t>vyrai</a:t>
            </a:r>
            <a:r>
              <a:rPr lang="es-ES" sz="4000" i="1" dirty="0"/>
              <a:t> </a:t>
            </a:r>
            <a:r>
              <a:rPr lang="es-ES" sz="4000" i="1" dirty="0" err="1"/>
              <a:t>kerta</a:t>
            </a:r>
            <a:r>
              <a:rPr lang="es-ES" sz="4000" i="1" dirty="0"/>
              <a:t> </a:t>
            </a:r>
            <a:r>
              <a:rPr lang="es-ES" sz="4000" i="1" dirty="0" err="1"/>
              <a:t>miškus</a:t>
            </a:r>
            <a:r>
              <a:rPr lang="es-ES" sz="4000" i="1" dirty="0"/>
              <a:t>, </a:t>
            </a:r>
            <a:endParaRPr lang="es-ES" sz="4000" dirty="0"/>
          </a:p>
          <a:p>
            <a:pPr marL="0" indent="0">
              <a:buNone/>
            </a:pPr>
            <a:r>
              <a:rPr lang="es-ES" sz="4000" i="1" dirty="0"/>
              <a:t>Dar </a:t>
            </a:r>
            <a:r>
              <a:rPr lang="es-ES" sz="4000" i="1" dirty="0" err="1"/>
              <a:t>moterys</a:t>
            </a:r>
            <a:r>
              <a:rPr lang="es-ES" sz="4000" i="1" dirty="0"/>
              <a:t> </a:t>
            </a:r>
            <a:r>
              <a:rPr lang="es-ES" sz="4000" i="1" dirty="0" err="1"/>
              <a:t>bulves</a:t>
            </a:r>
            <a:r>
              <a:rPr lang="es-ES" sz="4000" i="1" dirty="0"/>
              <a:t> </a:t>
            </a:r>
            <a:r>
              <a:rPr lang="es-ES" sz="4000" i="1" dirty="0" err="1"/>
              <a:t>kasa</a:t>
            </a:r>
            <a:r>
              <a:rPr lang="es-ES" sz="4000" i="1" dirty="0"/>
              <a:t>.   </a:t>
            </a:r>
            <a:endParaRPr lang="es-ES" sz="4000" dirty="0" smtClean="0"/>
          </a:p>
          <a:p>
            <a:pPr marL="0" indent="0">
              <a:buNone/>
            </a:pPr>
            <a:r>
              <a:rPr lang="es-ES" sz="4000" i="1" dirty="0" smtClean="0"/>
              <a:t>Ir </a:t>
            </a:r>
            <a:r>
              <a:rPr lang="es-ES" sz="4000" i="1" dirty="0" err="1" smtClean="0"/>
              <a:t>ežeras</a:t>
            </a:r>
            <a:r>
              <a:rPr lang="es-ES" sz="4000" i="1" dirty="0" smtClean="0"/>
              <a:t> </a:t>
            </a:r>
            <a:r>
              <a:rPr lang="es-ES" sz="4000" i="1" dirty="0" err="1" smtClean="0"/>
              <a:t>toks</a:t>
            </a:r>
            <a:r>
              <a:rPr lang="es-ES" sz="4000" i="1" dirty="0" smtClean="0"/>
              <a:t> </a:t>
            </a:r>
            <a:r>
              <a:rPr lang="es-ES" sz="4000" i="1" dirty="0" err="1" smtClean="0"/>
              <a:t>ryškus</a:t>
            </a:r>
            <a:r>
              <a:rPr lang="es-ES" sz="4000" i="1" dirty="0" smtClean="0"/>
              <a:t>.                     </a:t>
            </a:r>
            <a:endParaRPr lang="lt-LT" sz="4000" i="1" dirty="0"/>
          </a:p>
          <a:p>
            <a:pPr marL="0" indent="0">
              <a:buNone/>
            </a:pPr>
            <a:r>
              <a:rPr lang="es-ES" sz="4000" i="1" dirty="0" err="1" smtClean="0"/>
              <a:t>Pasauly</a:t>
            </a:r>
            <a:r>
              <a:rPr lang="es-ES" sz="4000" i="1" dirty="0" smtClean="0"/>
              <a:t> dar </a:t>
            </a:r>
            <a:r>
              <a:rPr lang="es-ES" sz="4000" i="1" dirty="0" err="1" smtClean="0"/>
              <a:t>visko</a:t>
            </a:r>
            <a:r>
              <a:rPr lang="es-ES" sz="4000" i="1" dirty="0" smtClean="0"/>
              <a:t> </a:t>
            </a:r>
            <a:r>
              <a:rPr lang="es-ES" sz="4000" i="1" dirty="0" err="1" smtClean="0"/>
              <a:t>esama</a:t>
            </a:r>
            <a:r>
              <a:rPr lang="es-ES" sz="4000" i="1" dirty="0" smtClean="0"/>
              <a:t>.      </a:t>
            </a:r>
            <a:endParaRPr lang="lt-LT" sz="4000" i="1" dirty="0" smtClean="0"/>
          </a:p>
          <a:p>
            <a:pPr marL="0" indent="0">
              <a:buNone/>
            </a:pPr>
            <a:r>
              <a:rPr lang="es-ES" sz="4000" dirty="0"/>
              <a:t>                             </a:t>
            </a:r>
            <a:r>
              <a:rPr lang="es-ES" dirty="0"/>
              <a:t>   (A. </a:t>
            </a:r>
            <a:r>
              <a:rPr lang="es-ES" dirty="0" err="1"/>
              <a:t>Maldonis</a:t>
            </a:r>
            <a:r>
              <a:rPr lang="es-ES" dirty="0"/>
              <a:t>)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5" name="Antraštė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Pabandome praktiškai: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64777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lt-LT" sz="4400" i="1" dirty="0"/>
              <a:t>Šventės, prakalbos ir jubiliejai      </a:t>
            </a:r>
            <a:endParaRPr lang="lt-LT" sz="4400" i="1" dirty="0" smtClean="0"/>
          </a:p>
          <a:p>
            <a:pPr marL="0" indent="0">
              <a:buNone/>
            </a:pPr>
            <a:r>
              <a:rPr lang="lt-LT" sz="4400" i="1" dirty="0" smtClean="0"/>
              <a:t>Tai </a:t>
            </a:r>
            <a:r>
              <a:rPr lang="lt-LT" sz="4400" i="1" dirty="0"/>
              <a:t>vienos, tai kitokios grupės. </a:t>
            </a:r>
            <a:endParaRPr lang="lt-LT" sz="4400" i="1" dirty="0" smtClean="0"/>
          </a:p>
          <a:p>
            <a:pPr marL="0" indent="0">
              <a:buNone/>
            </a:pPr>
            <a:r>
              <a:rPr lang="lt-LT" sz="4400" i="1" dirty="0" smtClean="0"/>
              <a:t>Prakalbėtą </a:t>
            </a:r>
            <a:r>
              <a:rPr lang="lt-LT" sz="4400" i="1" dirty="0"/>
              <a:t>laukai žalieji,                 </a:t>
            </a:r>
            <a:r>
              <a:rPr lang="lt-LT" sz="4400" dirty="0"/>
              <a:t>  </a:t>
            </a:r>
            <a:endParaRPr lang="lt-LT" sz="4400" dirty="0" smtClean="0"/>
          </a:p>
          <a:p>
            <a:pPr marL="0" indent="0">
              <a:buNone/>
            </a:pPr>
            <a:r>
              <a:rPr lang="lt-LT" sz="4400" i="1" dirty="0" smtClean="0"/>
              <a:t>Imtų </a:t>
            </a:r>
            <a:r>
              <a:rPr lang="lt-LT" sz="4400" i="1" dirty="0"/>
              <a:t>plūst atgalios ir upės.    </a:t>
            </a:r>
            <a:endParaRPr lang="lt-LT" sz="4400" i="1" dirty="0" smtClean="0"/>
          </a:p>
          <a:p>
            <a:pPr marL="0" indent="0">
              <a:buNone/>
            </a:pPr>
            <a:r>
              <a:rPr lang="lt-LT" dirty="0"/>
              <a:t>                                  (A. Miškinis)</a:t>
            </a:r>
            <a:endParaRPr lang="lt-LT" dirty="0" smtClean="0">
              <a:effectLst/>
            </a:endParaRPr>
          </a:p>
          <a:p>
            <a:pPr marL="0" indent="0">
              <a:buNone/>
            </a:pP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3083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Pirmiausia prisiminkime tai, ką jau turėjome žinoti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31428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sz="4000" i="1" dirty="0"/>
              <a:t>Rausvas žiedo pumpurėlis,                     </a:t>
            </a:r>
            <a:endParaRPr lang="lt-LT" sz="4000" dirty="0"/>
          </a:p>
          <a:p>
            <a:pPr marL="0" indent="0">
              <a:buNone/>
            </a:pPr>
            <a:r>
              <a:rPr lang="lt-LT" sz="4000" i="1" dirty="0"/>
              <a:t>Iš pavėsio pasikėlęs,                              </a:t>
            </a:r>
            <a:endParaRPr lang="lt-LT" sz="4000" dirty="0"/>
          </a:p>
          <a:p>
            <a:pPr marL="0" indent="0">
              <a:buNone/>
            </a:pPr>
            <a:r>
              <a:rPr lang="lt-LT" sz="4000" i="1" dirty="0"/>
              <a:t>Į</a:t>
            </a:r>
            <a:r>
              <a:rPr lang="lt-LT" sz="4000" dirty="0"/>
              <a:t> </a:t>
            </a:r>
            <a:r>
              <a:rPr lang="lt-LT" sz="4000" i="1" dirty="0"/>
              <a:t>saulutę kaitrią, šviesią                         </a:t>
            </a:r>
            <a:endParaRPr lang="lt-LT" sz="4000" dirty="0"/>
          </a:p>
          <a:p>
            <a:pPr marL="0" indent="0">
              <a:buNone/>
            </a:pPr>
            <a:r>
              <a:rPr lang="lt-LT" sz="4000" i="1" dirty="0"/>
              <a:t>Pro lapus galvutę tiesia.                      </a:t>
            </a:r>
            <a:endParaRPr lang="lt-LT" sz="4000" dirty="0"/>
          </a:p>
          <a:p>
            <a:pPr marL="0" indent="0">
              <a:buNone/>
            </a:pPr>
            <a:r>
              <a:rPr lang="lt-LT" dirty="0" smtClean="0"/>
              <a:t>			(</a:t>
            </a:r>
            <a:r>
              <a:rPr lang="lt-LT" dirty="0"/>
              <a:t>V. Mykolaitis-Putinas)</a:t>
            </a:r>
          </a:p>
          <a:p>
            <a:endParaRPr lang="lt-LT" sz="2400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3001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sz="3600" i="1" dirty="0" smtClean="0"/>
              <a:t>	</a:t>
            </a:r>
          </a:p>
          <a:p>
            <a:pPr marL="0" indent="0">
              <a:buNone/>
            </a:pPr>
            <a:r>
              <a:rPr lang="lt-LT" sz="3600" i="1" dirty="0"/>
              <a:t>	</a:t>
            </a:r>
            <a:r>
              <a:rPr lang="lt-LT" sz="3600" i="1" dirty="0" smtClean="0"/>
              <a:t>Pečiais </a:t>
            </a:r>
            <a:r>
              <a:rPr lang="lt-LT" sz="3600" i="1" dirty="0"/>
              <a:t>ir sąžine                                     </a:t>
            </a:r>
            <a:endParaRPr lang="lt-LT" sz="3600" i="1" dirty="0" smtClean="0"/>
          </a:p>
          <a:p>
            <a:pPr marL="0" indent="0">
              <a:buNone/>
            </a:pPr>
            <a:r>
              <a:rPr lang="lt-LT" sz="3600" i="1" dirty="0" smtClean="0"/>
              <a:t>	Griūtis </a:t>
            </a:r>
            <a:r>
              <a:rPr lang="lt-LT" sz="3600" i="1" dirty="0"/>
              <a:t>atlaikome.                                 </a:t>
            </a:r>
            <a:endParaRPr lang="lt-LT" sz="3600" dirty="0"/>
          </a:p>
          <a:p>
            <a:pPr marL="0" indent="0">
              <a:buNone/>
            </a:pPr>
            <a:r>
              <a:rPr lang="lt-LT" sz="3600" i="1" dirty="0" smtClean="0"/>
              <a:t>	Ir </a:t>
            </a:r>
            <a:r>
              <a:rPr lang="lt-LT" sz="3600" i="1" dirty="0"/>
              <a:t>viskas amžina,                                    </a:t>
            </a:r>
            <a:endParaRPr lang="lt-LT" sz="3600" i="1" dirty="0" smtClean="0"/>
          </a:p>
          <a:p>
            <a:pPr marL="0" indent="0">
              <a:buNone/>
            </a:pPr>
            <a:r>
              <a:rPr lang="lt-LT" sz="3600" i="1" dirty="0" smtClean="0"/>
              <a:t>	Ir </a:t>
            </a:r>
            <a:r>
              <a:rPr lang="lt-LT" sz="3600" i="1" dirty="0"/>
              <a:t>viskas laikina. </a:t>
            </a:r>
            <a:endParaRPr lang="lt-LT" sz="3600" dirty="0"/>
          </a:p>
          <a:p>
            <a:pPr marL="800100" lvl="2" indent="0">
              <a:buNone/>
            </a:pPr>
            <a:r>
              <a:rPr lang="lt-LT" dirty="0" smtClean="0"/>
              <a:t>				</a:t>
            </a:r>
            <a:r>
              <a:rPr lang="lt-LT" dirty="0"/>
              <a:t>  (A. Miškinis)</a:t>
            </a:r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04101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i="1" dirty="0" smtClean="0"/>
              <a:t> </a:t>
            </a:r>
          </a:p>
          <a:p>
            <a:pPr marL="0" indent="0">
              <a:buNone/>
            </a:pPr>
            <a:r>
              <a:rPr lang="lt-LT" i="1" dirty="0" smtClean="0"/>
              <a:t>Ant </a:t>
            </a:r>
            <a:r>
              <a:rPr lang="lt-LT" i="1" dirty="0"/>
              <a:t>žalio delno pasidėjusi veidelį                 </a:t>
            </a:r>
            <a:endParaRPr lang="lt-LT" i="1" dirty="0" smtClean="0"/>
          </a:p>
          <a:p>
            <a:pPr marL="0" indent="0">
              <a:buNone/>
            </a:pPr>
            <a:r>
              <a:rPr lang="lt-LT" i="1" dirty="0" smtClean="0"/>
              <a:t>Čia </a:t>
            </a:r>
            <a:r>
              <a:rPr lang="lt-LT" i="1" dirty="0"/>
              <a:t>tyliai miega žemuogė kvapni...                    </a:t>
            </a:r>
            <a:endParaRPr lang="lt-LT" i="1" dirty="0" smtClean="0"/>
          </a:p>
          <a:p>
            <a:pPr marL="0" indent="0">
              <a:buNone/>
            </a:pPr>
            <a:r>
              <a:rPr lang="lt-LT" i="1" dirty="0" smtClean="0"/>
              <a:t>Ir </a:t>
            </a:r>
            <a:r>
              <a:rPr lang="lt-LT" i="1" dirty="0"/>
              <a:t>draikos it voratinkliai sapnai jos </a:t>
            </a:r>
            <a:r>
              <a:rPr lang="lt-LT" i="1" dirty="0" err="1"/>
              <a:t>dyvini</a:t>
            </a:r>
            <a:r>
              <a:rPr lang="lt-LT" i="1" dirty="0"/>
              <a:t> –       </a:t>
            </a:r>
            <a:endParaRPr lang="lt-LT" dirty="0"/>
          </a:p>
          <a:p>
            <a:pPr marL="0" indent="0">
              <a:buNone/>
            </a:pPr>
            <a:r>
              <a:rPr lang="lt-LT" i="1" dirty="0"/>
              <a:t>Nesutrikdyk jų, eidamas pro šalį.            </a:t>
            </a:r>
            <a:endParaRPr lang="lt-LT" dirty="0"/>
          </a:p>
          <a:p>
            <a:pPr marL="0" indent="0">
              <a:buNone/>
            </a:pPr>
            <a:r>
              <a:rPr lang="lt-LT" dirty="0"/>
              <a:t>                                                  </a:t>
            </a:r>
            <a:r>
              <a:rPr lang="lt-LT" sz="2400" dirty="0"/>
              <a:t>(V. Žilinskaitė)</a:t>
            </a:r>
          </a:p>
          <a:p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82302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Rasti savo vadovėlio lyrikos skyriuje po 1 kiekvieno metro pavyzdį. Nurašyti, parašyti schemą, įvardinti metrą. (Roberta, Laimonas, Paulius, </a:t>
            </a:r>
            <a:r>
              <a:rPr lang="lt-LT" dirty="0" err="1" smtClean="0"/>
              <a:t>Airida</a:t>
            </a:r>
            <a:r>
              <a:rPr lang="lt-LT" dirty="0" smtClean="0"/>
              <a:t>, Karolina ir kiti norintys)</a:t>
            </a:r>
          </a:p>
          <a:p>
            <a:r>
              <a:rPr lang="lt-LT" dirty="0" smtClean="0"/>
              <a:t>Nusirašyti 3 bet kuriuos posmus, nustatyti, koks jų metras.  (visiems kitiems)</a:t>
            </a:r>
          </a:p>
          <a:p>
            <a:r>
              <a:rPr lang="lt-LT" dirty="0" smtClean="0"/>
              <a:t>Dailyraščiu nurašyti 5 posmus iš dabar skaitomų eilėraščių (pačius gražiausius) – Rasai, Dovydui, Karoliams, Tomui... </a:t>
            </a:r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O dabar – savarankiškai </a:t>
            </a:r>
            <a:br>
              <a:rPr lang="lt-LT" dirty="0" smtClean="0"/>
            </a:br>
            <a:r>
              <a:rPr lang="lt-LT" dirty="0" smtClean="0"/>
              <a:t>(gali būti, kad liks namuose...)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43855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lt-LT" dirty="0" smtClean="0"/>
              <a:t>- </a:t>
            </a:r>
            <a:r>
              <a:rPr lang="lt-LT" sz="3400" dirty="0" smtClean="0"/>
              <a:t>eilučių galūnių </a:t>
            </a:r>
            <a:r>
              <a:rPr lang="lt-LT" sz="3400" dirty="0"/>
              <a:t>sąskambis. Rimų vaidmuo eiliuotame kūrinyje ypatingas. </a:t>
            </a:r>
            <a:r>
              <a:rPr lang="lt-LT" sz="3400" dirty="0" smtClean="0"/>
              <a:t>Rimai </a:t>
            </a:r>
            <a:r>
              <a:rPr lang="lt-LT" sz="3400" dirty="0"/>
              <a:t>didina ne tik minties, bet ir fonetinio skambesio grožį. Jie ypač traukia vaikus, mėgstančius ieškoti sąskambių kalboje.</a:t>
            </a:r>
          </a:p>
          <a:p>
            <a:pPr marL="0" indent="0" algn="just">
              <a:buNone/>
            </a:pPr>
            <a:endParaRPr lang="lt-LT" sz="3400" dirty="0" smtClean="0"/>
          </a:p>
          <a:p>
            <a:pPr marL="0" indent="0" algn="just">
              <a:buNone/>
            </a:pPr>
            <a:r>
              <a:rPr lang="lt-LT" sz="3400" dirty="0" smtClean="0"/>
              <a:t>Rimams </a:t>
            </a:r>
            <a:r>
              <a:rPr lang="lt-LT" sz="3400" dirty="0"/>
              <a:t>reikia parinkti žodžius, kurie ne tik vienodai ar panašiai skamba, bet ir gilina kūrinio mintį, turinį, – be šito eilės atrodys nukaltos, dirbtinės ar net kels šypseną (</a:t>
            </a:r>
            <a:r>
              <a:rPr lang="lt-LT" sz="3400" i="1" dirty="0"/>
              <a:t>„</a:t>
            </a:r>
            <a:r>
              <a:rPr lang="lt-LT" sz="3400" i="1" dirty="0" smtClean="0"/>
              <a:t>Nukabina </a:t>
            </a:r>
            <a:r>
              <a:rPr lang="lt-LT" sz="3400" i="1" dirty="0"/>
              <a:t>seną </a:t>
            </a:r>
            <a:r>
              <a:rPr lang="lt-LT" sz="3400" b="1" i="1" dirty="0"/>
              <a:t>kumpį</a:t>
            </a:r>
            <a:r>
              <a:rPr lang="lt-LT" sz="3400" i="1" dirty="0"/>
              <a:t>, </a:t>
            </a:r>
            <a:r>
              <a:rPr lang="lt-LT" sz="3400" dirty="0"/>
              <a:t>/ </a:t>
            </a:r>
            <a:r>
              <a:rPr lang="lt-LT" sz="3400" i="1" dirty="0"/>
              <a:t>Riebų, storą – tarsi </a:t>
            </a:r>
            <a:r>
              <a:rPr lang="lt-LT" sz="3400" b="1" i="1" dirty="0"/>
              <a:t>klumpę</a:t>
            </a:r>
            <a:r>
              <a:rPr lang="lt-LT" sz="3400" i="1" dirty="0" smtClean="0"/>
              <a:t>“</a:t>
            </a:r>
            <a:r>
              <a:rPr lang="lt-LT" sz="3400" dirty="0" smtClean="0"/>
              <a:t>)</a:t>
            </a:r>
            <a:r>
              <a:rPr lang="lt-LT" sz="3400" i="1" dirty="0" smtClean="0"/>
              <a:t>.</a:t>
            </a:r>
          </a:p>
          <a:p>
            <a:pPr marL="0" indent="0" algn="just">
              <a:buNone/>
            </a:pPr>
            <a:r>
              <a:rPr lang="lt-LT" sz="3400" i="1" dirty="0"/>
              <a:t> </a:t>
            </a:r>
            <a:r>
              <a:rPr lang="lt-LT" sz="3400" dirty="0"/>
              <a:t>Meniškesni yra skirtingų kalbos dalių sąskambiai, o morfologinių formų tapatumas rimus nuskurdina („</a:t>
            </a:r>
            <a:r>
              <a:rPr lang="lt-LT" sz="3400" i="1" dirty="0"/>
              <a:t>O</a:t>
            </a:r>
            <a:r>
              <a:rPr lang="lt-LT" sz="3400" dirty="0"/>
              <a:t> </a:t>
            </a:r>
            <a:r>
              <a:rPr lang="lt-LT" sz="3400" i="1" dirty="0"/>
              <a:t>gira – saldi be </a:t>
            </a:r>
            <a:r>
              <a:rPr lang="lt-LT" sz="3400" b="1" i="1" dirty="0"/>
              <a:t>galo</a:t>
            </a:r>
            <a:r>
              <a:rPr lang="lt-LT" sz="3400" i="1" dirty="0"/>
              <a:t>, / Eikš, dukrele, užu </a:t>
            </a:r>
            <a:r>
              <a:rPr lang="lt-LT" sz="3400" b="1" i="1" dirty="0"/>
              <a:t>stalo</a:t>
            </a:r>
            <a:r>
              <a:rPr lang="lt-LT" sz="3400" i="1" dirty="0" smtClean="0"/>
              <a:t>!“</a:t>
            </a:r>
            <a:r>
              <a:rPr lang="lt-LT" sz="3400" dirty="0" smtClean="0"/>
              <a:t>)</a:t>
            </a:r>
            <a:r>
              <a:rPr lang="lt-LT" sz="3400" i="1" dirty="0" smtClean="0"/>
              <a:t>.</a:t>
            </a:r>
          </a:p>
          <a:p>
            <a:pPr marL="0" indent="0" algn="just">
              <a:buNone/>
            </a:pPr>
            <a:endParaRPr lang="lt-LT" sz="3400" dirty="0"/>
          </a:p>
          <a:p>
            <a:pPr marL="0" indent="0" algn="just">
              <a:buNone/>
            </a:pPr>
            <a:r>
              <a:rPr lang="lt-LT" sz="3400" dirty="0"/>
              <a:t>Rimai sujungia eilutes į </a:t>
            </a:r>
            <a:r>
              <a:rPr lang="lt-LT" sz="3400" dirty="0" smtClean="0"/>
              <a:t>posmą.</a:t>
            </a:r>
            <a:endParaRPr lang="lt-LT" sz="3400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 smtClean="0"/>
              <a:t>Rimas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6027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lt-LT" dirty="0"/>
              <a:t>Eilutės dažniausia jungiamos į didesnius </a:t>
            </a:r>
            <a:r>
              <a:rPr lang="lt-LT" dirty="0" err="1"/>
              <a:t>metroritmo</a:t>
            </a:r>
            <a:r>
              <a:rPr lang="lt-LT" dirty="0"/>
              <a:t> vienetus – strofas, arba </a:t>
            </a:r>
            <a:r>
              <a:rPr lang="lt-LT" u="sng" dirty="0"/>
              <a:t>posmus</a:t>
            </a:r>
            <a:r>
              <a:rPr lang="lt-LT" dirty="0"/>
              <a:t>. </a:t>
            </a:r>
            <a:endParaRPr lang="lt-LT" dirty="0" smtClean="0"/>
          </a:p>
          <a:p>
            <a:pPr marL="0" indent="0" algn="just">
              <a:buNone/>
            </a:pPr>
            <a:r>
              <a:rPr lang="lt-LT" u="sng" dirty="0" smtClean="0"/>
              <a:t>Posmas </a:t>
            </a:r>
            <a:r>
              <a:rPr lang="lt-LT" u="sng" dirty="0"/>
              <a:t>- eilučių junginys, metrinė, semantinė ir sintaksinė-</a:t>
            </a:r>
            <a:r>
              <a:rPr lang="lt-LT" u="sng" dirty="0" err="1"/>
              <a:t>intonacinė</a:t>
            </a:r>
            <a:r>
              <a:rPr lang="lt-LT" u="sng" dirty="0"/>
              <a:t> vienovė. </a:t>
            </a:r>
            <a:r>
              <a:rPr lang="lt-LT" dirty="0"/>
              <a:t>Posmuose išryškėja metro principai, eilučių ilgumo pastovumas ar kaita, rimų pobūdis, rimavimo būdas</a:t>
            </a:r>
            <a:r>
              <a:rPr lang="lt-LT" dirty="0" smtClean="0"/>
              <a:t>.</a:t>
            </a:r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Posmai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4926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Pagal eilučių skaičių posmai būna:</a:t>
            </a:r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 err="1" smtClean="0"/>
              <a:t>vienaeiliai</a:t>
            </a:r>
            <a:r>
              <a:rPr lang="lt-LT" dirty="0"/>
              <a:t>, dvieiliai, trieiliai, ketureiliai (</a:t>
            </a:r>
            <a:r>
              <a:rPr lang="lt-LT" dirty="0" err="1"/>
              <a:t>katrenai</a:t>
            </a:r>
            <a:r>
              <a:rPr lang="lt-LT" dirty="0"/>
              <a:t>), </a:t>
            </a:r>
            <a:r>
              <a:rPr lang="lt-LT" dirty="0" err="1"/>
              <a:t>penkiaeiliai</a:t>
            </a:r>
            <a:r>
              <a:rPr lang="lt-LT" dirty="0"/>
              <a:t> ir didesni. Pagrindinis posmas, kuriuo remiantis nustatomi eilėdaros dėsningumai, yra ketureilis – </a:t>
            </a:r>
            <a:r>
              <a:rPr lang="lt-LT" dirty="0" err="1"/>
              <a:t>katrenas</a:t>
            </a:r>
            <a:r>
              <a:rPr lang="lt-L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818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lt-LT" i="1" dirty="0"/>
              <a:t>Saulele mano, vakarop eini.                                   </a:t>
            </a:r>
            <a:r>
              <a:rPr lang="lt-LT" dirty="0" err="1"/>
              <a:t>Vienaeilis</a:t>
            </a:r>
            <a:r>
              <a:rPr lang="lt-LT" dirty="0"/>
              <a:t> posmas</a:t>
            </a:r>
          </a:p>
          <a:p>
            <a:pPr marL="0" indent="0">
              <a:buNone/>
            </a:pPr>
            <a:r>
              <a:rPr lang="lt-LT" dirty="0"/>
              <a:t> </a:t>
            </a:r>
          </a:p>
          <a:p>
            <a:pPr marL="0" indent="0">
              <a:buNone/>
            </a:pPr>
            <a:r>
              <a:rPr lang="lt-LT" i="1" dirty="0"/>
              <a:t>Lauką atsidusimas šešėliuotas.                               </a:t>
            </a:r>
            <a:r>
              <a:rPr lang="lt-LT" dirty="0"/>
              <a:t>Dvieilis</a:t>
            </a:r>
          </a:p>
          <a:p>
            <a:pPr marL="0" indent="0">
              <a:buNone/>
            </a:pPr>
            <a:r>
              <a:rPr lang="lt-LT" i="1" dirty="0"/>
              <a:t>Gyvenimo švelnus prisiglaudimas.</a:t>
            </a:r>
          </a:p>
          <a:p>
            <a:pPr marL="0" indent="0">
              <a:buNone/>
            </a:pPr>
            <a:r>
              <a:rPr lang="lt-LT" i="1" dirty="0"/>
              <a:t> </a:t>
            </a:r>
          </a:p>
          <a:p>
            <a:pPr marL="0" indent="0">
              <a:buNone/>
            </a:pPr>
            <a:r>
              <a:rPr lang="lt-LT" i="1" dirty="0"/>
              <a:t>Iš meilės šitas graudulys, iš meilės.                         </a:t>
            </a:r>
            <a:r>
              <a:rPr lang="lt-LT" dirty="0"/>
              <a:t>Trieilis</a:t>
            </a:r>
          </a:p>
          <a:p>
            <a:pPr marL="0" indent="0">
              <a:buNone/>
            </a:pPr>
            <a:r>
              <a:rPr lang="lt-LT" i="1" dirty="0"/>
              <a:t>Vis negaliu atplėšt tavas nuo lūpų,</a:t>
            </a:r>
          </a:p>
          <a:p>
            <a:pPr marL="0" indent="0">
              <a:buNone/>
            </a:pPr>
            <a:r>
              <a:rPr lang="lt-LT" i="1" dirty="0"/>
              <a:t>rugių kalneli vidury dangaus!</a:t>
            </a:r>
          </a:p>
          <a:p>
            <a:pPr marL="0" indent="0">
              <a:buNone/>
            </a:pPr>
            <a:r>
              <a:rPr lang="lt-LT" i="1" dirty="0"/>
              <a:t> </a:t>
            </a:r>
          </a:p>
          <a:p>
            <a:pPr marL="0" indent="0">
              <a:buNone/>
            </a:pPr>
            <a:r>
              <a:rPr lang="lt-LT" i="1" dirty="0"/>
              <a:t>Gražus tas žemės laikymas per amžius:                  </a:t>
            </a:r>
            <a:r>
              <a:rPr lang="lt-LT" dirty="0" err="1"/>
              <a:t>Katrenas</a:t>
            </a:r>
            <a:endParaRPr lang="lt-LT" dirty="0"/>
          </a:p>
          <a:p>
            <a:pPr marL="0" indent="0">
              <a:buNone/>
            </a:pPr>
            <a:r>
              <a:rPr lang="lt-LT" i="1" dirty="0"/>
              <a:t>darbų žydėjimas, lietaus laukimas,</a:t>
            </a:r>
            <a:endParaRPr lang="lt-LT" dirty="0"/>
          </a:p>
          <a:p>
            <a:pPr marL="0" indent="0">
              <a:buNone/>
            </a:pPr>
            <a:r>
              <a:rPr lang="lt-LT" i="1" dirty="0"/>
              <a:t>žiūrėjimas į saulę. Arba vėl –</a:t>
            </a:r>
            <a:endParaRPr lang="lt-LT" dirty="0"/>
          </a:p>
          <a:p>
            <a:pPr marL="0" indent="0">
              <a:buNone/>
            </a:pPr>
            <a:r>
              <a:rPr lang="lt-LT" i="1" dirty="0"/>
              <a:t>tas paėmimas artimo už rankos</a:t>
            </a:r>
            <a:r>
              <a:rPr lang="lt-LT" i="1" dirty="0" smtClean="0"/>
              <a:t>.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i="1" dirty="0"/>
              <a:t>Ir neišverksi, ir neišdainuosi, </a:t>
            </a:r>
            <a:r>
              <a:rPr lang="lt-LT" dirty="0"/>
              <a:t>                                 </a:t>
            </a:r>
            <a:r>
              <a:rPr lang="lt-LT" dirty="0" err="1"/>
              <a:t>Penkiaeilis</a:t>
            </a:r>
            <a:endParaRPr lang="lt-LT" dirty="0"/>
          </a:p>
          <a:p>
            <a:pPr marL="0" indent="0">
              <a:buNone/>
            </a:pPr>
            <a:r>
              <a:rPr lang="lt-LT" i="1" dirty="0"/>
              <a:t>Gal tiktai ištylėsi tą gerumą</a:t>
            </a:r>
          </a:p>
          <a:p>
            <a:pPr marL="0" indent="0">
              <a:buNone/>
            </a:pPr>
            <a:r>
              <a:rPr lang="lt-LT" i="1" dirty="0"/>
              <a:t>prieš savo veidą vienas. O boružei</a:t>
            </a:r>
          </a:p>
          <a:p>
            <a:pPr marL="0" indent="0">
              <a:buNone/>
            </a:pPr>
            <a:r>
              <a:rPr lang="lt-LT" i="1" dirty="0"/>
              <a:t>gal sušnibždėsi: dievo vabalėli,</a:t>
            </a:r>
          </a:p>
          <a:p>
            <a:pPr marL="0" indent="0">
              <a:buNone/>
            </a:pPr>
            <a:r>
              <a:rPr lang="lt-LT" i="1" dirty="0"/>
              <a:t>paimk mane į dangų su žeme.</a:t>
            </a:r>
          </a:p>
          <a:p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Just. Marcinkevičiaus eilėraštis be pavadinimo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2248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Pereikime prie to, ko dar nežinome</a:t>
            </a:r>
            <a:endParaRPr lang="lt-LT" dirty="0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2635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lt-LT" dirty="0" smtClean="0"/>
              <a:t>- tai skiemenų </a:t>
            </a:r>
            <a:r>
              <a:rPr lang="lt-LT" dirty="0"/>
              <a:t>derinimas </a:t>
            </a:r>
            <a:r>
              <a:rPr lang="lt-LT" dirty="0" smtClean="0"/>
              <a:t>kūrinyje. Pagrindinis </a:t>
            </a:r>
            <a:r>
              <a:rPr lang="lt-LT" i="1" dirty="0"/>
              <a:t>lietuvių</a:t>
            </a:r>
            <a:r>
              <a:rPr lang="lt-LT" dirty="0"/>
              <a:t> poezijos metrinis principas – kirčiuotų ir nekirčiuotų skiemenų išdėstymo tvarka. Priklausomai nuo to, kokie skiemenys ir kaip jie derinami (t. y. priklausomai nuo metrinių principų), susidaro įvairios eilėdaros sistemos.</a:t>
            </a:r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Metras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2189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Priklausomai nuo </a:t>
            </a:r>
            <a:r>
              <a:rPr lang="lt-LT" dirty="0"/>
              <a:t>metrinių principų susidaro įvairios eilėdaros sistemos. </a:t>
            </a:r>
            <a:endParaRPr lang="lt-LT" dirty="0" smtClean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 smtClean="0"/>
              <a:t>Lietuvių </a:t>
            </a:r>
            <a:r>
              <a:rPr lang="lt-LT" dirty="0"/>
              <a:t>poezijoje produktyviausios sistemos yra </a:t>
            </a:r>
            <a:r>
              <a:rPr lang="lt-LT" dirty="0" smtClean="0"/>
              <a:t>silabinė</a:t>
            </a:r>
            <a:r>
              <a:rPr lang="lt-LT" dirty="0"/>
              <a:t>, </a:t>
            </a:r>
            <a:r>
              <a:rPr lang="lt-LT" u="sng" dirty="0" err="1"/>
              <a:t>silabotoninė</a:t>
            </a:r>
            <a:r>
              <a:rPr lang="lt-LT" dirty="0"/>
              <a:t>, </a:t>
            </a:r>
            <a:r>
              <a:rPr lang="lt-LT" dirty="0" err="1"/>
              <a:t>sinkopis</a:t>
            </a:r>
            <a:r>
              <a:rPr lang="lt-LT" dirty="0"/>
              <a:t>, o naujojoje lyrikoje – ir </a:t>
            </a:r>
            <a:r>
              <a:rPr lang="lt-LT" dirty="0" err="1"/>
              <a:t>verlibras</a:t>
            </a:r>
            <a:endParaRPr lang="lt-LT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 smtClean="0"/>
              <a:t>Eilėdaros sistemos</a:t>
            </a:r>
            <a:br>
              <a:rPr lang="lt-LT" b="1" dirty="0" smtClean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67434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tas viršelis">
  <a:themeElements>
    <a:clrScheme name="Kietas viršelis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ietas viršelis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tas viršelis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</TotalTime>
  <Words>519</Words>
  <Application>Microsoft Office PowerPoint</Application>
  <PresentationFormat>Demonstracija ekrane (4:3)</PresentationFormat>
  <Paragraphs>150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23</vt:i4>
      </vt:variant>
    </vt:vector>
  </HeadingPairs>
  <TitlesOfParts>
    <vt:vector size="24" baseType="lpstr">
      <vt:lpstr>Kietas viršelis</vt:lpstr>
      <vt:lpstr>Mokomės poezijos gramatikos</vt:lpstr>
      <vt:lpstr>Pirmiausia prisiminkime tai, ką jau turėjome žinoti</vt:lpstr>
      <vt:lpstr>Rimas </vt:lpstr>
      <vt:lpstr>Posmai</vt:lpstr>
      <vt:lpstr>Pagal eilučių skaičių posmai būna:</vt:lpstr>
      <vt:lpstr>Just. Marcinkevičiaus eilėraštis be pavadinimo</vt:lpstr>
      <vt:lpstr>Pereikime prie to, ko dar nežinome</vt:lpstr>
      <vt:lpstr>Metras</vt:lpstr>
      <vt:lpstr>Eilėdaros sistemos </vt:lpstr>
      <vt:lpstr>Silabotoninė eilėdara– pagrindinė lietuvių poezijos eilėdaros sistema. </vt:lpstr>
      <vt:lpstr>PowerPoint pristatymas</vt:lpstr>
      <vt:lpstr>Chorėjas: kirčiuojami nelyginiai eilutės skiemenys  (1, 3, 5, 7,...)</vt:lpstr>
      <vt:lpstr>Jambas: kirčiuojami lyginiai eilutės skiemenys (2, 4, 6, ...)</vt:lpstr>
      <vt:lpstr>Daktilis: pradedama kirčiuoti nuo pirmo eilutės skiemens ir toliau kirčiuojamas kas trečias skiemuo:  l, 4, 7, 10 ir t. t.</vt:lpstr>
      <vt:lpstr>Amfibrachis: pradedama kirčiuoti nuo antro skiemens, kirčiuojami 2, 5, 8,11,14 ... skiemenys:</vt:lpstr>
      <vt:lpstr>Anapestas: pradedama kirčiuoti nuo trečio skiemens; kirčiuojami 3, 6, 9, 12, 15 ... skiemenys. </vt:lpstr>
      <vt:lpstr>Žymint laužytos eilutės metrą, eilutė ištiesinama:</vt:lpstr>
      <vt:lpstr>Pabandome praktiškai:</vt:lpstr>
      <vt:lpstr>PowerPoint pristatymas</vt:lpstr>
      <vt:lpstr>PowerPoint pristatymas</vt:lpstr>
      <vt:lpstr>PowerPoint pristatymas</vt:lpstr>
      <vt:lpstr>PowerPoint pristatymas</vt:lpstr>
      <vt:lpstr>O dabar – savarankiškai  (gali būti, kad liks namuose...)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Mokomės poezijos gramatikos</dc:title>
  <dc:creator>Migle</dc:creator>
  <cp:lastModifiedBy>Migle</cp:lastModifiedBy>
  <cp:revision>5</cp:revision>
  <dcterms:created xsi:type="dcterms:W3CDTF">2013-03-21T04:10:08Z</dcterms:created>
  <dcterms:modified xsi:type="dcterms:W3CDTF">2013-03-21T04:53:21Z</dcterms:modified>
</cp:coreProperties>
</file>